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72" r:id="rId1"/>
  </p:sldMasterIdLst>
  <p:notesMasterIdLst>
    <p:notesMasterId r:id="rId19"/>
  </p:notesMasterIdLst>
  <p:sldIdLst>
    <p:sldId id="347" r:id="rId2"/>
    <p:sldId id="344" r:id="rId3"/>
    <p:sldId id="319" r:id="rId4"/>
    <p:sldId id="348" r:id="rId5"/>
    <p:sldId id="303" r:id="rId6"/>
    <p:sldId id="304" r:id="rId7"/>
    <p:sldId id="345" r:id="rId8"/>
    <p:sldId id="325" r:id="rId9"/>
    <p:sldId id="335" r:id="rId10"/>
    <p:sldId id="329" r:id="rId11"/>
    <p:sldId id="354" r:id="rId12"/>
    <p:sldId id="350" r:id="rId13"/>
    <p:sldId id="351" r:id="rId14"/>
    <p:sldId id="352" r:id="rId15"/>
    <p:sldId id="353" r:id="rId16"/>
    <p:sldId id="349" r:id="rId17"/>
    <p:sldId id="265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66"/>
    <a:srgbClr val="FF1111"/>
    <a:srgbClr val="CC0066"/>
    <a:srgbClr val="FFCC00"/>
    <a:srgbClr val="99FFCC"/>
    <a:srgbClr val="FF6699"/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86176" autoAdjust="0"/>
  </p:normalViewPr>
  <p:slideViewPr>
    <p:cSldViewPr>
      <p:cViewPr varScale="1">
        <p:scale>
          <a:sx n="64" d="100"/>
          <a:sy n="64" d="100"/>
        </p:scale>
        <p:origin x="1566" y="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D9B0282-5390-4531-9B81-348D1DC59915}" type="doc">
      <dgm:prSet loTypeId="urn:microsoft.com/office/officeart/2005/8/layout/vList5" loCatId="list" qsTypeId="urn:microsoft.com/office/officeart/2005/8/quickstyle/3d9" qsCatId="3D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23C8421C-A13F-4646-BB33-286D2B13B51C}">
      <dgm:prSet/>
      <dgm:spPr/>
      <dgm:t>
        <a:bodyPr/>
        <a:lstStyle/>
        <a:p>
          <a:pPr algn="ctr" rtl="1"/>
          <a:r>
            <a:rPr lang="fa-IR" u="sng" dirty="0" smtClean="0"/>
            <a:t>4- به اشتراک گذاشتن </a:t>
          </a:r>
          <a:endParaRPr lang="fa-IR" u="sng" dirty="0"/>
        </a:p>
      </dgm:t>
    </dgm:pt>
    <dgm:pt modelId="{C43B8A24-11F2-429C-A8F5-C8FA668C46AD}" type="parTrans" cxnId="{700BC138-E018-4EB5-8EAF-F91F0AF4A0AD}">
      <dgm:prSet/>
      <dgm:spPr/>
      <dgm:t>
        <a:bodyPr/>
        <a:lstStyle/>
        <a:p>
          <a:endParaRPr lang="en-US"/>
        </a:p>
      </dgm:t>
    </dgm:pt>
    <dgm:pt modelId="{41462D2C-7D0D-4C2A-97EA-4AEDEC8F9F52}" type="sibTrans" cxnId="{700BC138-E018-4EB5-8EAF-F91F0AF4A0AD}">
      <dgm:prSet/>
      <dgm:spPr/>
      <dgm:t>
        <a:bodyPr/>
        <a:lstStyle/>
        <a:p>
          <a:endParaRPr lang="en-US"/>
        </a:p>
      </dgm:t>
    </dgm:pt>
    <dgm:pt modelId="{4D2E058E-AE8A-470D-A476-5491AC425813}" type="pres">
      <dgm:prSet presAssocID="{8D9B0282-5390-4531-9B81-348D1DC59915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98002C90-D7A2-4531-BA0B-F72498FCD8DC}" type="pres">
      <dgm:prSet presAssocID="{23C8421C-A13F-4646-BB33-286D2B13B51C}" presName="linNode" presStyleCnt="0"/>
      <dgm:spPr/>
    </dgm:pt>
    <dgm:pt modelId="{A6D74D7F-35C1-4EBA-A931-8636B7F4276F}" type="pres">
      <dgm:prSet presAssocID="{23C8421C-A13F-4646-BB33-286D2B13B51C}" presName="parentText" presStyleLbl="node1" presStyleIdx="0" presStyleCnt="1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732FFB68-ADB8-4B71-8235-9608AC1182F2}" type="presOf" srcId="{23C8421C-A13F-4646-BB33-286D2B13B51C}" destId="{A6D74D7F-35C1-4EBA-A931-8636B7F4276F}" srcOrd="0" destOrd="0" presId="urn:microsoft.com/office/officeart/2005/8/layout/vList5"/>
    <dgm:cxn modelId="{B9E7A9A3-5B05-486A-9F9D-043F980C172F}" type="presOf" srcId="{8D9B0282-5390-4531-9B81-348D1DC59915}" destId="{4D2E058E-AE8A-470D-A476-5491AC425813}" srcOrd="0" destOrd="0" presId="urn:microsoft.com/office/officeart/2005/8/layout/vList5"/>
    <dgm:cxn modelId="{700BC138-E018-4EB5-8EAF-F91F0AF4A0AD}" srcId="{8D9B0282-5390-4531-9B81-348D1DC59915}" destId="{23C8421C-A13F-4646-BB33-286D2B13B51C}" srcOrd="0" destOrd="0" parTransId="{C43B8A24-11F2-429C-A8F5-C8FA668C46AD}" sibTransId="{41462D2C-7D0D-4C2A-97EA-4AEDEC8F9F52}"/>
    <dgm:cxn modelId="{0162DF71-54ED-471F-8567-5A49FEAC3C7E}" type="presParOf" srcId="{4D2E058E-AE8A-470D-A476-5491AC425813}" destId="{98002C90-D7A2-4531-BA0B-F72498FCD8DC}" srcOrd="0" destOrd="0" presId="urn:microsoft.com/office/officeart/2005/8/layout/vList5"/>
    <dgm:cxn modelId="{9DC13E45-1B5C-43BF-AF3A-BE15B04012A3}" type="presParOf" srcId="{98002C90-D7A2-4531-BA0B-F72498FCD8DC}" destId="{A6D74D7F-35C1-4EBA-A931-8636B7F4276F}" srcOrd="0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46C6656-3E7C-4A11-9B21-18522AE841D1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B886AD9D-08D4-4424-860F-AB355E2C30E5}">
      <dgm:prSet/>
      <dgm:spPr/>
      <dgm:t>
        <a:bodyPr/>
        <a:lstStyle/>
        <a:p>
          <a:pPr rtl="1"/>
          <a:r>
            <a:rPr lang="fa-IR" dirty="0" smtClean="0"/>
            <a:t>دیدن موضوع از زوایای گوناگون /افراد گوناگون</a:t>
          </a:r>
          <a:endParaRPr lang="en-US" dirty="0"/>
        </a:p>
      </dgm:t>
    </dgm:pt>
    <dgm:pt modelId="{4483F43C-8DE3-480B-BB5F-02962642D2BA}" type="parTrans" cxnId="{43D1F208-81B2-4840-AF8D-0E5A08113E97}">
      <dgm:prSet/>
      <dgm:spPr/>
      <dgm:t>
        <a:bodyPr/>
        <a:lstStyle/>
        <a:p>
          <a:endParaRPr lang="en-US"/>
        </a:p>
      </dgm:t>
    </dgm:pt>
    <dgm:pt modelId="{049F2CB7-4F40-453A-8EA1-90B9A2760493}" type="sibTrans" cxnId="{43D1F208-81B2-4840-AF8D-0E5A08113E97}">
      <dgm:prSet/>
      <dgm:spPr/>
      <dgm:t>
        <a:bodyPr/>
        <a:lstStyle/>
        <a:p>
          <a:endParaRPr lang="en-US"/>
        </a:p>
      </dgm:t>
    </dgm:pt>
    <dgm:pt modelId="{D24136B9-A980-4384-ADA7-D4273261E35E}" type="pres">
      <dgm:prSet presAssocID="{346C6656-3E7C-4A11-9B21-18522AE841D1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913FBAC3-6183-468E-B886-5CED90FD6109}" type="pres">
      <dgm:prSet presAssocID="{B886AD9D-08D4-4424-860F-AB355E2C30E5}" presName="parentText" presStyleLbl="node1" presStyleIdx="0" presStyleCnt="1" custLinFactY="-485" custLinFactNeighborX="1865" custLinFactNeighborY="-100000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3953A55D-11C4-47A4-8FD8-4ED4A8D9D2E0}" type="presOf" srcId="{B886AD9D-08D4-4424-860F-AB355E2C30E5}" destId="{913FBAC3-6183-468E-B886-5CED90FD6109}" srcOrd="0" destOrd="0" presId="urn:microsoft.com/office/officeart/2005/8/layout/vList2"/>
    <dgm:cxn modelId="{33B704AC-5CA2-49CC-AC5C-5F7F01BC6533}" type="presOf" srcId="{346C6656-3E7C-4A11-9B21-18522AE841D1}" destId="{D24136B9-A980-4384-ADA7-D4273261E35E}" srcOrd="0" destOrd="0" presId="urn:microsoft.com/office/officeart/2005/8/layout/vList2"/>
    <dgm:cxn modelId="{43D1F208-81B2-4840-AF8D-0E5A08113E97}" srcId="{346C6656-3E7C-4A11-9B21-18522AE841D1}" destId="{B886AD9D-08D4-4424-860F-AB355E2C30E5}" srcOrd="0" destOrd="0" parTransId="{4483F43C-8DE3-480B-BB5F-02962642D2BA}" sibTransId="{049F2CB7-4F40-453A-8EA1-90B9A2760493}"/>
    <dgm:cxn modelId="{FCB1CB13-8810-4BE7-89E2-DE75C03A8A12}" type="presParOf" srcId="{D24136B9-A980-4384-ADA7-D4273261E35E}" destId="{913FBAC3-6183-468E-B886-5CED90FD6109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F0A31644-3B87-4035-9F4A-572A3091F9E7}" type="doc">
      <dgm:prSet loTypeId="urn:microsoft.com/office/officeart/2005/8/layout/vList2" loCatId="list" qsTypeId="urn:microsoft.com/office/officeart/2005/8/quickstyle/simple2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B56F51F5-E96A-4130-A108-F5B15DDEA7E9}">
      <dgm:prSet/>
      <dgm:spPr/>
      <dgm:t>
        <a:bodyPr/>
        <a:lstStyle/>
        <a:p>
          <a:pPr rtl="1"/>
          <a:r>
            <a:rPr lang="fa-IR" u="sng" dirty="0" smtClean="0"/>
            <a:t>5-انتقال به موقعیت جدید </a:t>
          </a:r>
          <a:endParaRPr lang="fa-IR" u="sng" dirty="0"/>
        </a:p>
      </dgm:t>
    </dgm:pt>
    <dgm:pt modelId="{EF21183F-1816-42ED-AA54-8D958FA86D6C}" type="parTrans" cxnId="{A52FF9F4-7446-4C72-8CB9-D7AEBF2F6C7D}">
      <dgm:prSet/>
      <dgm:spPr/>
      <dgm:t>
        <a:bodyPr/>
        <a:lstStyle/>
        <a:p>
          <a:endParaRPr lang="en-US"/>
        </a:p>
      </dgm:t>
    </dgm:pt>
    <dgm:pt modelId="{615DBCF6-A042-42B9-B060-DC32E4003E13}" type="sibTrans" cxnId="{A52FF9F4-7446-4C72-8CB9-D7AEBF2F6C7D}">
      <dgm:prSet/>
      <dgm:spPr/>
      <dgm:t>
        <a:bodyPr/>
        <a:lstStyle/>
        <a:p>
          <a:endParaRPr lang="en-US"/>
        </a:p>
      </dgm:t>
    </dgm:pt>
    <dgm:pt modelId="{812583BE-5788-49EA-AA2B-0CB9AE1C161A}" type="pres">
      <dgm:prSet presAssocID="{F0A31644-3B87-4035-9F4A-572A3091F9E7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9DF35A8B-F5BB-4C10-B1A3-4BAF8E966540}" type="pres">
      <dgm:prSet presAssocID="{B56F51F5-E96A-4130-A108-F5B15DDEA7E9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A52FF9F4-7446-4C72-8CB9-D7AEBF2F6C7D}" srcId="{F0A31644-3B87-4035-9F4A-572A3091F9E7}" destId="{B56F51F5-E96A-4130-A108-F5B15DDEA7E9}" srcOrd="0" destOrd="0" parTransId="{EF21183F-1816-42ED-AA54-8D958FA86D6C}" sibTransId="{615DBCF6-A042-42B9-B060-DC32E4003E13}"/>
    <dgm:cxn modelId="{9CFFB948-B4AF-491A-9F21-C280DA44CEFC}" type="presOf" srcId="{B56F51F5-E96A-4130-A108-F5B15DDEA7E9}" destId="{9DF35A8B-F5BB-4C10-B1A3-4BAF8E966540}" srcOrd="0" destOrd="0" presId="urn:microsoft.com/office/officeart/2005/8/layout/vList2"/>
    <dgm:cxn modelId="{5AC8EBFB-84C4-43BC-9174-3C529DDCA37A}" type="presOf" srcId="{F0A31644-3B87-4035-9F4A-572A3091F9E7}" destId="{812583BE-5788-49EA-AA2B-0CB9AE1C161A}" srcOrd="0" destOrd="0" presId="urn:microsoft.com/office/officeart/2005/8/layout/vList2"/>
    <dgm:cxn modelId="{057CC050-15FE-4131-88EE-4A0D21560993}" type="presParOf" srcId="{812583BE-5788-49EA-AA2B-0CB9AE1C161A}" destId="{9DF35A8B-F5BB-4C10-B1A3-4BAF8E966540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DCFF4701-9D0E-4A8C-A943-7CE678D31C20}" type="doc">
      <dgm:prSet loTypeId="urn:microsoft.com/office/officeart/2005/8/layout/vList2" loCatId="list" qsTypeId="urn:microsoft.com/office/officeart/2005/8/quickstyle/3d5" qsCatId="3D" csTypeId="urn:microsoft.com/office/officeart/2005/8/colors/colorful1#1" csCatId="colorful" phldr="1"/>
      <dgm:spPr/>
      <dgm:t>
        <a:bodyPr/>
        <a:lstStyle/>
        <a:p>
          <a:endParaRPr lang="en-US"/>
        </a:p>
      </dgm:t>
    </dgm:pt>
    <dgm:pt modelId="{2F2D6A9F-0026-451C-B378-BB39CDFEDD35}">
      <dgm:prSet/>
      <dgm:spPr/>
      <dgm:t>
        <a:bodyPr/>
        <a:lstStyle/>
        <a:p>
          <a:pPr rtl="1"/>
          <a:r>
            <a:rPr lang="fa-IR" smtClean="0"/>
            <a:t>تغیییر روشها برای انتقال به موقعیت جدید </a:t>
          </a:r>
          <a:endParaRPr lang="en-US" dirty="0"/>
        </a:p>
      </dgm:t>
    </dgm:pt>
    <dgm:pt modelId="{21B4FF4D-1716-42B6-95C2-1BC9BA4CE2E7}" type="sibTrans" cxnId="{987B2D11-08A3-45DE-858C-9AF356387C76}">
      <dgm:prSet/>
      <dgm:spPr/>
      <dgm:t>
        <a:bodyPr/>
        <a:lstStyle/>
        <a:p>
          <a:endParaRPr lang="en-US"/>
        </a:p>
      </dgm:t>
    </dgm:pt>
    <dgm:pt modelId="{F5FF7596-23A3-4B62-9708-FC7660E67BBC}" type="parTrans" cxnId="{987B2D11-08A3-45DE-858C-9AF356387C76}">
      <dgm:prSet/>
      <dgm:spPr/>
      <dgm:t>
        <a:bodyPr/>
        <a:lstStyle/>
        <a:p>
          <a:endParaRPr lang="en-US"/>
        </a:p>
      </dgm:t>
    </dgm:pt>
    <dgm:pt modelId="{D9C4589A-807D-4044-9F72-3FB94D95C9E1}">
      <dgm:prSet/>
      <dgm:spPr/>
      <dgm:t>
        <a:bodyPr/>
        <a:lstStyle/>
        <a:p>
          <a:pPr rtl="1"/>
          <a:r>
            <a:rPr lang="fa-IR" smtClean="0"/>
            <a:t>کاربرد یادگیری در موقعیتهای جدید</a:t>
          </a:r>
          <a:endParaRPr lang="en-US" dirty="0"/>
        </a:p>
      </dgm:t>
    </dgm:pt>
    <dgm:pt modelId="{93104658-9573-427F-97BF-BCF5B459256F}" type="sibTrans" cxnId="{5B9D2986-7E7E-4FF9-8A31-EF2B6BC03D86}">
      <dgm:prSet/>
      <dgm:spPr/>
      <dgm:t>
        <a:bodyPr/>
        <a:lstStyle/>
        <a:p>
          <a:endParaRPr lang="en-US"/>
        </a:p>
      </dgm:t>
    </dgm:pt>
    <dgm:pt modelId="{0A914F12-0F98-4649-9701-5B6DA55085D6}" type="parTrans" cxnId="{5B9D2986-7E7E-4FF9-8A31-EF2B6BC03D86}">
      <dgm:prSet/>
      <dgm:spPr/>
      <dgm:t>
        <a:bodyPr/>
        <a:lstStyle/>
        <a:p>
          <a:endParaRPr lang="en-US"/>
        </a:p>
      </dgm:t>
    </dgm:pt>
    <dgm:pt modelId="{D28B20BD-7CD9-430A-9367-34ABDF7F24FF}">
      <dgm:prSet/>
      <dgm:spPr/>
      <dgm:t>
        <a:bodyPr/>
        <a:lstStyle/>
        <a:p>
          <a:pPr rtl="1"/>
          <a:r>
            <a:rPr lang="fa-IR" dirty="0" smtClean="0"/>
            <a:t>ایجاد مسئله های نو</a:t>
          </a:r>
          <a:endParaRPr lang="en-US" dirty="0"/>
        </a:p>
      </dgm:t>
    </dgm:pt>
    <dgm:pt modelId="{42F36030-D98A-4155-9519-3CBB052DD6B3}" type="sibTrans" cxnId="{ADFD96A5-8FA5-4DD5-92F3-5FB6252A6434}">
      <dgm:prSet/>
      <dgm:spPr/>
      <dgm:t>
        <a:bodyPr/>
        <a:lstStyle/>
        <a:p>
          <a:endParaRPr lang="en-US"/>
        </a:p>
      </dgm:t>
    </dgm:pt>
    <dgm:pt modelId="{5613B1BA-1304-4412-845C-CFBE02416410}" type="parTrans" cxnId="{ADFD96A5-8FA5-4DD5-92F3-5FB6252A6434}">
      <dgm:prSet/>
      <dgm:spPr/>
      <dgm:t>
        <a:bodyPr/>
        <a:lstStyle/>
        <a:p>
          <a:endParaRPr lang="en-US"/>
        </a:p>
      </dgm:t>
    </dgm:pt>
    <dgm:pt modelId="{9E198B65-8059-4057-BC4A-48EFF92C5DB0}" type="pres">
      <dgm:prSet presAssocID="{DCFF4701-9D0E-4A8C-A943-7CE678D31C20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240CE5EF-FDE2-42B9-90E0-C54786D3B775}" type="pres">
      <dgm:prSet presAssocID="{2F2D6A9F-0026-451C-B378-BB39CDFEDD35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B7CED12-35D1-4BDF-BF93-5DDC4210F960}" type="pres">
      <dgm:prSet presAssocID="{21B4FF4D-1716-42B6-95C2-1BC9BA4CE2E7}" presName="spacer" presStyleCnt="0"/>
      <dgm:spPr/>
    </dgm:pt>
    <dgm:pt modelId="{9CD4DF17-5BEE-4277-BA06-8A23420997ED}" type="pres">
      <dgm:prSet presAssocID="{D9C4589A-807D-4044-9F72-3FB94D95C9E1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86CB28C-DA7C-4DFD-94BF-44FEF7C85F53}" type="pres">
      <dgm:prSet presAssocID="{93104658-9573-427F-97BF-BCF5B459256F}" presName="spacer" presStyleCnt="0"/>
      <dgm:spPr/>
    </dgm:pt>
    <dgm:pt modelId="{5F8ABABF-8E92-4C5A-BFCC-2E0769B71727}" type="pres">
      <dgm:prSet presAssocID="{D28B20BD-7CD9-430A-9367-34ABDF7F24FF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987B2D11-08A3-45DE-858C-9AF356387C76}" srcId="{DCFF4701-9D0E-4A8C-A943-7CE678D31C20}" destId="{2F2D6A9F-0026-451C-B378-BB39CDFEDD35}" srcOrd="0" destOrd="0" parTransId="{F5FF7596-23A3-4B62-9708-FC7660E67BBC}" sibTransId="{21B4FF4D-1716-42B6-95C2-1BC9BA4CE2E7}"/>
    <dgm:cxn modelId="{ADFD96A5-8FA5-4DD5-92F3-5FB6252A6434}" srcId="{DCFF4701-9D0E-4A8C-A943-7CE678D31C20}" destId="{D28B20BD-7CD9-430A-9367-34ABDF7F24FF}" srcOrd="2" destOrd="0" parTransId="{5613B1BA-1304-4412-845C-CFBE02416410}" sibTransId="{42F36030-D98A-4155-9519-3CBB052DD6B3}"/>
    <dgm:cxn modelId="{5B9D2986-7E7E-4FF9-8A31-EF2B6BC03D86}" srcId="{DCFF4701-9D0E-4A8C-A943-7CE678D31C20}" destId="{D9C4589A-807D-4044-9F72-3FB94D95C9E1}" srcOrd="1" destOrd="0" parTransId="{0A914F12-0F98-4649-9701-5B6DA55085D6}" sibTransId="{93104658-9573-427F-97BF-BCF5B459256F}"/>
    <dgm:cxn modelId="{A2B24FF8-6A4C-4F24-A3BB-E3D097C73B66}" type="presOf" srcId="{DCFF4701-9D0E-4A8C-A943-7CE678D31C20}" destId="{9E198B65-8059-4057-BC4A-48EFF92C5DB0}" srcOrd="0" destOrd="0" presId="urn:microsoft.com/office/officeart/2005/8/layout/vList2"/>
    <dgm:cxn modelId="{89FE10A3-DFE6-4769-BE37-EBCFB7D2C7D9}" type="presOf" srcId="{2F2D6A9F-0026-451C-B378-BB39CDFEDD35}" destId="{240CE5EF-FDE2-42B9-90E0-C54786D3B775}" srcOrd="0" destOrd="0" presId="urn:microsoft.com/office/officeart/2005/8/layout/vList2"/>
    <dgm:cxn modelId="{2D94FD65-355D-4289-BE67-31E13D6BCBEE}" type="presOf" srcId="{D28B20BD-7CD9-430A-9367-34ABDF7F24FF}" destId="{5F8ABABF-8E92-4C5A-BFCC-2E0769B71727}" srcOrd="0" destOrd="0" presId="urn:microsoft.com/office/officeart/2005/8/layout/vList2"/>
    <dgm:cxn modelId="{A309896D-2D9E-4A2D-BE68-7E6432BFF9B1}" type="presOf" srcId="{D9C4589A-807D-4044-9F72-3FB94D95C9E1}" destId="{9CD4DF17-5BEE-4277-BA06-8A23420997ED}" srcOrd="0" destOrd="0" presId="urn:microsoft.com/office/officeart/2005/8/layout/vList2"/>
    <dgm:cxn modelId="{D5F15453-145B-4722-8535-92A95A6470C8}" type="presParOf" srcId="{9E198B65-8059-4057-BC4A-48EFF92C5DB0}" destId="{240CE5EF-FDE2-42B9-90E0-C54786D3B775}" srcOrd="0" destOrd="0" presId="urn:microsoft.com/office/officeart/2005/8/layout/vList2"/>
    <dgm:cxn modelId="{9FB3E86A-D187-44AB-8EA4-359AB12301B7}" type="presParOf" srcId="{9E198B65-8059-4057-BC4A-48EFF92C5DB0}" destId="{5B7CED12-35D1-4BDF-BF93-5DDC4210F960}" srcOrd="1" destOrd="0" presId="urn:microsoft.com/office/officeart/2005/8/layout/vList2"/>
    <dgm:cxn modelId="{0B698001-9BA9-4AF8-9739-8A3A1249F29C}" type="presParOf" srcId="{9E198B65-8059-4057-BC4A-48EFF92C5DB0}" destId="{9CD4DF17-5BEE-4277-BA06-8A23420997ED}" srcOrd="2" destOrd="0" presId="urn:microsoft.com/office/officeart/2005/8/layout/vList2"/>
    <dgm:cxn modelId="{A8FE3975-7793-474C-B03C-122E007CE6AC}" type="presParOf" srcId="{9E198B65-8059-4057-BC4A-48EFF92C5DB0}" destId="{F86CB28C-DA7C-4DFD-94BF-44FEF7C85F53}" srcOrd="3" destOrd="0" presId="urn:microsoft.com/office/officeart/2005/8/layout/vList2"/>
    <dgm:cxn modelId="{44531C1F-E611-4957-9DF1-BB1BD14245D3}" type="presParOf" srcId="{9E198B65-8059-4057-BC4A-48EFF92C5DB0}" destId="{5F8ABABF-8E92-4C5A-BFCC-2E0769B71727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8A394C71-FB5C-49BD-B8DE-4748D9DACA50}" type="doc">
      <dgm:prSet loTypeId="urn:microsoft.com/office/officeart/2005/8/layout/venn1" loCatId="relationship" qsTypeId="urn:microsoft.com/office/officeart/2005/8/quickstyle/simple1" qsCatId="simple" csTypeId="urn:microsoft.com/office/officeart/2005/8/colors/accent1_2" csCatId="accent1" phldr="1"/>
      <dgm:spPr/>
    </dgm:pt>
    <dgm:pt modelId="{26F27F11-4FDA-41D4-BAF3-7247A6E94100}">
      <dgm:prSet phldrT="[Text]"/>
      <dgm:spPr/>
      <dgm:t>
        <a:bodyPr/>
        <a:lstStyle/>
        <a:p>
          <a:r>
            <a:rPr lang="fa-IR" dirty="0" smtClean="0"/>
            <a:t>دانش</a:t>
          </a:r>
          <a:endParaRPr lang="en-US" dirty="0"/>
        </a:p>
      </dgm:t>
    </dgm:pt>
    <dgm:pt modelId="{D74E96EA-54A7-4545-B24A-2FFA76BDCBA0}" type="parTrans" cxnId="{C0AD2D02-CEC2-4F09-9B23-228B005B3EEB}">
      <dgm:prSet/>
      <dgm:spPr/>
      <dgm:t>
        <a:bodyPr/>
        <a:lstStyle/>
        <a:p>
          <a:endParaRPr lang="en-US"/>
        </a:p>
      </dgm:t>
    </dgm:pt>
    <dgm:pt modelId="{92EC5106-5579-4493-AAAC-9C0A8C21A996}" type="sibTrans" cxnId="{C0AD2D02-CEC2-4F09-9B23-228B005B3EEB}">
      <dgm:prSet/>
      <dgm:spPr/>
      <dgm:t>
        <a:bodyPr/>
        <a:lstStyle/>
        <a:p>
          <a:endParaRPr lang="en-US"/>
        </a:p>
      </dgm:t>
    </dgm:pt>
    <dgm:pt modelId="{71020B2D-87BD-4A78-9BAE-5D30A80DC599}">
      <dgm:prSet phldrT="[Text]"/>
      <dgm:spPr/>
      <dgm:t>
        <a:bodyPr/>
        <a:lstStyle/>
        <a:p>
          <a:r>
            <a:rPr lang="fa-IR" dirty="0" smtClean="0"/>
            <a:t>صفات</a:t>
          </a:r>
          <a:endParaRPr lang="en-US" dirty="0"/>
        </a:p>
      </dgm:t>
    </dgm:pt>
    <dgm:pt modelId="{0D9E1EE9-DA82-4BFF-A245-8D82DC7A0397}" type="parTrans" cxnId="{EAF1FFEA-5C2E-492B-988A-CB89DC1F9F9E}">
      <dgm:prSet/>
      <dgm:spPr/>
      <dgm:t>
        <a:bodyPr/>
        <a:lstStyle/>
        <a:p>
          <a:endParaRPr lang="en-US"/>
        </a:p>
      </dgm:t>
    </dgm:pt>
    <dgm:pt modelId="{427592F4-22DE-4723-B80C-090B7E26F1F6}" type="sibTrans" cxnId="{EAF1FFEA-5C2E-492B-988A-CB89DC1F9F9E}">
      <dgm:prSet/>
      <dgm:spPr/>
      <dgm:t>
        <a:bodyPr/>
        <a:lstStyle/>
        <a:p>
          <a:endParaRPr lang="en-US"/>
        </a:p>
      </dgm:t>
    </dgm:pt>
    <dgm:pt modelId="{22F9733A-4934-4B2A-9C65-79F1D233D0FB}">
      <dgm:prSet phldrT="[Text]"/>
      <dgm:spPr/>
      <dgm:t>
        <a:bodyPr/>
        <a:lstStyle/>
        <a:p>
          <a:r>
            <a:rPr lang="fa-IR" dirty="0" smtClean="0"/>
            <a:t>مهارت</a:t>
          </a:r>
          <a:endParaRPr lang="en-US" dirty="0"/>
        </a:p>
      </dgm:t>
    </dgm:pt>
    <dgm:pt modelId="{11F00DEE-F7BE-4A3E-8EEF-4E0A5C4F8553}" type="parTrans" cxnId="{93F6A8E2-618D-4C12-B7E4-21C91E7AF8B4}">
      <dgm:prSet/>
      <dgm:spPr/>
      <dgm:t>
        <a:bodyPr/>
        <a:lstStyle/>
        <a:p>
          <a:endParaRPr lang="en-US"/>
        </a:p>
      </dgm:t>
    </dgm:pt>
    <dgm:pt modelId="{4AFE6179-42AF-4430-8B84-6CC055BCC5DF}" type="sibTrans" cxnId="{93F6A8E2-618D-4C12-B7E4-21C91E7AF8B4}">
      <dgm:prSet/>
      <dgm:spPr/>
      <dgm:t>
        <a:bodyPr/>
        <a:lstStyle/>
        <a:p>
          <a:endParaRPr lang="en-US"/>
        </a:p>
      </dgm:t>
    </dgm:pt>
    <dgm:pt modelId="{28DF751E-2699-451E-BBA0-43E0E8A744B7}" type="pres">
      <dgm:prSet presAssocID="{8A394C71-FB5C-49BD-B8DE-4748D9DACA50}" presName="compositeShape" presStyleCnt="0">
        <dgm:presLayoutVars>
          <dgm:chMax val="7"/>
          <dgm:dir/>
          <dgm:resizeHandles val="exact"/>
        </dgm:presLayoutVars>
      </dgm:prSet>
      <dgm:spPr/>
    </dgm:pt>
    <dgm:pt modelId="{CE1B5C9E-A7F8-46B6-96AB-B1ABE12A4074}" type="pres">
      <dgm:prSet presAssocID="{26F27F11-4FDA-41D4-BAF3-7247A6E94100}" presName="circ1" presStyleLbl="vennNode1" presStyleIdx="0" presStyleCnt="3"/>
      <dgm:spPr/>
      <dgm:t>
        <a:bodyPr/>
        <a:lstStyle/>
        <a:p>
          <a:endParaRPr lang="en-US"/>
        </a:p>
      </dgm:t>
    </dgm:pt>
    <dgm:pt modelId="{866630AB-96B4-4934-B741-F38705A15A69}" type="pres">
      <dgm:prSet presAssocID="{26F27F11-4FDA-41D4-BAF3-7247A6E94100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D255A8D-64EE-4723-A9A4-2EB4EDAC8A27}" type="pres">
      <dgm:prSet presAssocID="{71020B2D-87BD-4A78-9BAE-5D30A80DC599}" presName="circ2" presStyleLbl="vennNode1" presStyleIdx="1" presStyleCnt="3" custLinFactNeighborX="-2205" custLinFactNeighborY="1837"/>
      <dgm:spPr/>
      <dgm:t>
        <a:bodyPr/>
        <a:lstStyle/>
        <a:p>
          <a:endParaRPr lang="en-US"/>
        </a:p>
      </dgm:t>
    </dgm:pt>
    <dgm:pt modelId="{E8D5F6A5-9A6C-4D60-BD2D-58FB69AC5190}" type="pres">
      <dgm:prSet presAssocID="{71020B2D-87BD-4A78-9BAE-5D30A80DC599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473247F-4853-4599-8736-7DA11ACC2D16}" type="pres">
      <dgm:prSet presAssocID="{22F9733A-4934-4B2A-9C65-79F1D233D0FB}" presName="circ3" presStyleLbl="vennNode1" presStyleIdx="2" presStyleCnt="3"/>
      <dgm:spPr/>
      <dgm:t>
        <a:bodyPr/>
        <a:lstStyle/>
        <a:p>
          <a:endParaRPr lang="en-US"/>
        </a:p>
      </dgm:t>
    </dgm:pt>
    <dgm:pt modelId="{B102273C-3EEC-4929-A0F7-4642B007D592}" type="pres">
      <dgm:prSet presAssocID="{22F9733A-4934-4B2A-9C65-79F1D233D0FB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4161A34-1F1D-47C9-97A2-0A4546B12903}" type="presOf" srcId="{22F9733A-4934-4B2A-9C65-79F1D233D0FB}" destId="{8473247F-4853-4599-8736-7DA11ACC2D16}" srcOrd="0" destOrd="0" presId="urn:microsoft.com/office/officeart/2005/8/layout/venn1"/>
    <dgm:cxn modelId="{00CAF3AA-4044-4234-B121-A29BFA0EA13A}" type="presOf" srcId="{26F27F11-4FDA-41D4-BAF3-7247A6E94100}" destId="{CE1B5C9E-A7F8-46B6-96AB-B1ABE12A4074}" srcOrd="0" destOrd="0" presId="urn:microsoft.com/office/officeart/2005/8/layout/venn1"/>
    <dgm:cxn modelId="{160750A7-0F97-45F1-8010-BDF25A238EE7}" type="presOf" srcId="{26F27F11-4FDA-41D4-BAF3-7247A6E94100}" destId="{866630AB-96B4-4934-B741-F38705A15A69}" srcOrd="1" destOrd="0" presId="urn:microsoft.com/office/officeart/2005/8/layout/venn1"/>
    <dgm:cxn modelId="{EAF1FFEA-5C2E-492B-988A-CB89DC1F9F9E}" srcId="{8A394C71-FB5C-49BD-B8DE-4748D9DACA50}" destId="{71020B2D-87BD-4A78-9BAE-5D30A80DC599}" srcOrd="1" destOrd="0" parTransId="{0D9E1EE9-DA82-4BFF-A245-8D82DC7A0397}" sibTransId="{427592F4-22DE-4723-B80C-090B7E26F1F6}"/>
    <dgm:cxn modelId="{A54AE269-BE89-4DD9-9CF6-43BF4E9E778A}" type="presOf" srcId="{71020B2D-87BD-4A78-9BAE-5D30A80DC599}" destId="{E8D5F6A5-9A6C-4D60-BD2D-58FB69AC5190}" srcOrd="1" destOrd="0" presId="urn:microsoft.com/office/officeart/2005/8/layout/venn1"/>
    <dgm:cxn modelId="{93F6A8E2-618D-4C12-B7E4-21C91E7AF8B4}" srcId="{8A394C71-FB5C-49BD-B8DE-4748D9DACA50}" destId="{22F9733A-4934-4B2A-9C65-79F1D233D0FB}" srcOrd="2" destOrd="0" parTransId="{11F00DEE-F7BE-4A3E-8EEF-4E0A5C4F8553}" sibTransId="{4AFE6179-42AF-4430-8B84-6CC055BCC5DF}"/>
    <dgm:cxn modelId="{E53221E7-CE44-437D-A312-AD361AD4AF47}" type="presOf" srcId="{71020B2D-87BD-4A78-9BAE-5D30A80DC599}" destId="{6D255A8D-64EE-4723-A9A4-2EB4EDAC8A27}" srcOrd="0" destOrd="0" presId="urn:microsoft.com/office/officeart/2005/8/layout/venn1"/>
    <dgm:cxn modelId="{3E7758F2-09C0-4E2C-A0AD-EA16A8AAFDCF}" type="presOf" srcId="{8A394C71-FB5C-49BD-B8DE-4748D9DACA50}" destId="{28DF751E-2699-451E-BBA0-43E0E8A744B7}" srcOrd="0" destOrd="0" presId="urn:microsoft.com/office/officeart/2005/8/layout/venn1"/>
    <dgm:cxn modelId="{2C87EF41-FE24-4818-A6AB-E597761D615D}" type="presOf" srcId="{22F9733A-4934-4B2A-9C65-79F1D233D0FB}" destId="{B102273C-3EEC-4929-A0F7-4642B007D592}" srcOrd="1" destOrd="0" presId="urn:microsoft.com/office/officeart/2005/8/layout/venn1"/>
    <dgm:cxn modelId="{C0AD2D02-CEC2-4F09-9B23-228B005B3EEB}" srcId="{8A394C71-FB5C-49BD-B8DE-4748D9DACA50}" destId="{26F27F11-4FDA-41D4-BAF3-7247A6E94100}" srcOrd="0" destOrd="0" parTransId="{D74E96EA-54A7-4545-B24A-2FFA76BDCBA0}" sibTransId="{92EC5106-5579-4493-AAAC-9C0A8C21A996}"/>
    <dgm:cxn modelId="{0EDABF3C-BF86-40C0-8831-798092DC2D7C}" type="presParOf" srcId="{28DF751E-2699-451E-BBA0-43E0E8A744B7}" destId="{CE1B5C9E-A7F8-46B6-96AB-B1ABE12A4074}" srcOrd="0" destOrd="0" presId="urn:microsoft.com/office/officeart/2005/8/layout/venn1"/>
    <dgm:cxn modelId="{AB341010-C5F3-4A44-B8BB-E4E99F825E6B}" type="presParOf" srcId="{28DF751E-2699-451E-BBA0-43E0E8A744B7}" destId="{866630AB-96B4-4934-B741-F38705A15A69}" srcOrd="1" destOrd="0" presId="urn:microsoft.com/office/officeart/2005/8/layout/venn1"/>
    <dgm:cxn modelId="{AEA92ABC-10EC-48D8-8968-F500C012091A}" type="presParOf" srcId="{28DF751E-2699-451E-BBA0-43E0E8A744B7}" destId="{6D255A8D-64EE-4723-A9A4-2EB4EDAC8A27}" srcOrd="2" destOrd="0" presId="urn:microsoft.com/office/officeart/2005/8/layout/venn1"/>
    <dgm:cxn modelId="{9D2197D6-2E68-4E87-A30F-4A6B3EE4F619}" type="presParOf" srcId="{28DF751E-2699-451E-BBA0-43E0E8A744B7}" destId="{E8D5F6A5-9A6C-4D60-BD2D-58FB69AC5190}" srcOrd="3" destOrd="0" presId="urn:microsoft.com/office/officeart/2005/8/layout/venn1"/>
    <dgm:cxn modelId="{288FCC63-5345-4C63-B06E-65E1B66C5CD7}" type="presParOf" srcId="{28DF751E-2699-451E-BBA0-43E0E8A744B7}" destId="{8473247F-4853-4599-8736-7DA11ACC2D16}" srcOrd="4" destOrd="0" presId="urn:microsoft.com/office/officeart/2005/8/layout/venn1"/>
    <dgm:cxn modelId="{287C440A-105E-44C3-A977-EDD2A802FDDE}" type="presParOf" srcId="{28DF751E-2699-451E-BBA0-43E0E8A744B7}" destId="{B102273C-3EEC-4929-A0F7-4642B007D592}" srcOrd="5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6D74D7F-35C1-4EBA-A931-8636B7F4276F}">
      <dsp:nvSpPr>
        <dsp:cNvPr id="0" name=""/>
        <dsp:cNvSpPr/>
      </dsp:nvSpPr>
      <dsp:spPr>
        <a:xfrm>
          <a:off x="1295550" y="0"/>
          <a:ext cx="1457493" cy="291940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9060" tIns="49530" rIns="99060" bIns="49530" numCol="1" spcCol="1270" anchor="ctr" anchorCtr="0">
          <a:noAutofit/>
          <a:sp3d extrusionH="28000" prstMaterial="matte"/>
        </a:bodyPr>
        <a:lstStyle/>
        <a:p>
          <a:pPr lvl="0" algn="ctr" defTabSz="11557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2600" u="sng" kern="1200" dirty="0" smtClean="0"/>
            <a:t>4- به اشتراک گذاشتن </a:t>
          </a:r>
          <a:endParaRPr lang="fa-IR" sz="2600" u="sng" kern="1200" dirty="0"/>
        </a:p>
      </dsp:txBody>
      <dsp:txXfrm>
        <a:off x="1366699" y="71149"/>
        <a:ext cx="1315195" cy="2777111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13FBAC3-6183-468E-B886-5CED90FD6109}">
      <dsp:nvSpPr>
        <dsp:cNvPr id="0" name=""/>
        <dsp:cNvSpPr/>
      </dsp:nvSpPr>
      <dsp:spPr>
        <a:xfrm>
          <a:off x="0" y="0"/>
          <a:ext cx="4191000" cy="63882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lvl="0" algn="r" defTabSz="2889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6500" kern="1200" dirty="0" smtClean="0"/>
            <a:t>دیدن موضوع از زوایای گوناگون /افراد گوناگون</a:t>
          </a:r>
          <a:endParaRPr lang="en-US" sz="6500" kern="1200" dirty="0"/>
        </a:p>
      </dsp:txBody>
      <dsp:txXfrm>
        <a:off x="204588" y="204588"/>
        <a:ext cx="3781824" cy="5979024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DF35A8B-F5BB-4C10-B1A3-4BAF8E966540}">
      <dsp:nvSpPr>
        <dsp:cNvPr id="0" name=""/>
        <dsp:cNvSpPr/>
      </dsp:nvSpPr>
      <dsp:spPr>
        <a:xfrm>
          <a:off x="0" y="276893"/>
          <a:ext cx="2731958" cy="131274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22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lvl="0" algn="r" defTabSz="14668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3300" u="sng" kern="1200" dirty="0" smtClean="0"/>
            <a:t>5-انتقال به موقعیت جدید </a:t>
          </a:r>
          <a:endParaRPr lang="fa-IR" sz="3300" u="sng" kern="1200" dirty="0"/>
        </a:p>
      </dsp:txBody>
      <dsp:txXfrm>
        <a:off x="64083" y="340976"/>
        <a:ext cx="2603792" cy="1184574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40CE5EF-FDE2-42B9-90E0-C54786D3B775}">
      <dsp:nvSpPr>
        <dsp:cNvPr id="0" name=""/>
        <dsp:cNvSpPr/>
      </dsp:nvSpPr>
      <dsp:spPr>
        <a:xfrm>
          <a:off x="0" y="18876"/>
          <a:ext cx="4724399" cy="203463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0970" tIns="140970" rIns="140970" bIns="140970" numCol="1" spcCol="1270" anchor="ctr" anchorCtr="0">
          <a:noAutofit/>
        </a:bodyPr>
        <a:lstStyle/>
        <a:p>
          <a:pPr lvl="0" algn="r" defTabSz="16446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3700" kern="1200" smtClean="0"/>
            <a:t>تغیییر روشها برای انتقال به موقعیت جدید </a:t>
          </a:r>
          <a:endParaRPr lang="en-US" sz="3700" kern="1200" dirty="0"/>
        </a:p>
      </dsp:txBody>
      <dsp:txXfrm>
        <a:off x="99322" y="118198"/>
        <a:ext cx="4525755" cy="1835986"/>
      </dsp:txXfrm>
    </dsp:sp>
    <dsp:sp modelId="{9CD4DF17-5BEE-4277-BA06-8A23420997ED}">
      <dsp:nvSpPr>
        <dsp:cNvPr id="0" name=""/>
        <dsp:cNvSpPr/>
      </dsp:nvSpPr>
      <dsp:spPr>
        <a:xfrm>
          <a:off x="0" y="2160066"/>
          <a:ext cx="4724399" cy="2034630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0970" tIns="140970" rIns="140970" bIns="140970" numCol="1" spcCol="1270" anchor="ctr" anchorCtr="0">
          <a:noAutofit/>
        </a:bodyPr>
        <a:lstStyle/>
        <a:p>
          <a:pPr lvl="0" algn="r" defTabSz="16446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3700" kern="1200" smtClean="0"/>
            <a:t>کاربرد یادگیری در موقعیتهای جدید</a:t>
          </a:r>
          <a:endParaRPr lang="en-US" sz="3700" kern="1200" dirty="0"/>
        </a:p>
      </dsp:txBody>
      <dsp:txXfrm>
        <a:off x="99322" y="2259388"/>
        <a:ext cx="4525755" cy="1835986"/>
      </dsp:txXfrm>
    </dsp:sp>
    <dsp:sp modelId="{5F8ABABF-8E92-4C5A-BFCC-2E0769B71727}">
      <dsp:nvSpPr>
        <dsp:cNvPr id="0" name=""/>
        <dsp:cNvSpPr/>
      </dsp:nvSpPr>
      <dsp:spPr>
        <a:xfrm>
          <a:off x="0" y="4301256"/>
          <a:ext cx="4724399" cy="2034630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0970" tIns="140970" rIns="140970" bIns="140970" numCol="1" spcCol="1270" anchor="ctr" anchorCtr="0">
          <a:noAutofit/>
        </a:bodyPr>
        <a:lstStyle/>
        <a:p>
          <a:pPr lvl="0" algn="r" defTabSz="16446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3700" kern="1200" dirty="0" smtClean="0"/>
            <a:t>ایجاد مسئله های نو</a:t>
          </a:r>
          <a:endParaRPr lang="en-US" sz="3700" kern="1200" dirty="0"/>
        </a:p>
      </dsp:txBody>
      <dsp:txXfrm>
        <a:off x="99322" y="4400578"/>
        <a:ext cx="4525755" cy="1835986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E1B5C9E-A7F8-46B6-96AB-B1ABE12A4074}">
      <dsp:nvSpPr>
        <dsp:cNvPr id="0" name=""/>
        <dsp:cNvSpPr/>
      </dsp:nvSpPr>
      <dsp:spPr>
        <a:xfrm>
          <a:off x="1828799" y="50799"/>
          <a:ext cx="2438400" cy="2438400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000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4500" kern="1200" dirty="0" smtClean="0"/>
            <a:t>دانش</a:t>
          </a:r>
          <a:endParaRPr lang="en-US" sz="4500" kern="1200" dirty="0"/>
        </a:p>
      </dsp:txBody>
      <dsp:txXfrm>
        <a:off x="2153920" y="477519"/>
        <a:ext cx="1788160" cy="1097280"/>
      </dsp:txXfrm>
    </dsp:sp>
    <dsp:sp modelId="{6D255A8D-64EE-4723-A9A4-2EB4EDAC8A27}">
      <dsp:nvSpPr>
        <dsp:cNvPr id="0" name=""/>
        <dsp:cNvSpPr/>
      </dsp:nvSpPr>
      <dsp:spPr>
        <a:xfrm>
          <a:off x="2654889" y="1619593"/>
          <a:ext cx="2438400" cy="2438400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000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4500" kern="1200" dirty="0" smtClean="0"/>
            <a:t>صفات</a:t>
          </a:r>
          <a:endParaRPr lang="en-US" sz="4500" kern="1200" dirty="0"/>
        </a:p>
      </dsp:txBody>
      <dsp:txXfrm>
        <a:off x="3400633" y="2249513"/>
        <a:ext cx="1463040" cy="1341120"/>
      </dsp:txXfrm>
    </dsp:sp>
    <dsp:sp modelId="{8473247F-4853-4599-8736-7DA11ACC2D16}">
      <dsp:nvSpPr>
        <dsp:cNvPr id="0" name=""/>
        <dsp:cNvSpPr/>
      </dsp:nvSpPr>
      <dsp:spPr>
        <a:xfrm>
          <a:off x="948943" y="1574800"/>
          <a:ext cx="2438400" cy="2438400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000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4500" kern="1200" dirty="0" smtClean="0"/>
            <a:t>مهارت</a:t>
          </a:r>
          <a:endParaRPr lang="en-US" sz="4500" kern="1200" dirty="0"/>
        </a:p>
      </dsp:txBody>
      <dsp:txXfrm>
        <a:off x="1178560" y="2204720"/>
        <a:ext cx="1463040" cy="134112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9">
  <dgm:title val=""/>
  <dgm:desc val=""/>
  <dgm:catLst>
    <dgm:cat type="3D" pri="11900"/>
  </dgm:catLst>
  <dgm:scene3d>
    <a:camera prst="perspectiveRelaxed">
      <a:rot lat="19149996" lon="20104178" rev="1577324"/>
    </a:camera>
    <a:lightRig rig="soft" dir="t"/>
    <a:backdrop>
      <a:anchor x="0" y="0" z="-210000"/>
      <a:norm dx="0" dy="0" dz="914400"/>
      <a:up dx="0" dy="914400" dz="0"/>
    </a:backdrop>
  </dgm:scene3d>
  <dgm:styleLbl name="node0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>
      <a:sp3d extrusionH="28000" prstMaterial="matte"/>
    </dgm:txPr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5">
  <dgm:title val=""/>
  <dgm:desc val=""/>
  <dgm:catLst>
    <dgm:cat type="3D" pri="11500"/>
  </dgm:catLst>
  <dgm:scene3d>
    <a:camera prst="isometricOffAxis2Left" zoom="95000"/>
    <a:lightRig rig="flat" dir="t"/>
  </dgm:scene3d>
  <dgm:styleLbl name="node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5715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381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52400" extrusionH="1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38100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3810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400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150"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63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4005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40050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4005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15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7F5101-AB41-40FB-9651-2BB4798C65F0}" type="datetimeFigureOut">
              <a:rPr lang="en-US" smtClean="0"/>
              <a:pPr/>
              <a:t>1/23/2019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BF23BEB-3109-4455-96B2-543EA9950E6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20651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42416" y="2514601"/>
            <a:ext cx="6600451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42416" y="4777380"/>
            <a:ext cx="6600451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AE0E9D-F86A-48CC-8CE0-C78E03C573DE}" type="datetimeFigureOut">
              <a:rPr lang="en-US" smtClean="0"/>
              <a:pPr/>
              <a:t>1/23/2019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8"/>
          <p:cNvSpPr/>
          <p:nvPr/>
        </p:nvSpPr>
        <p:spPr bwMode="auto">
          <a:xfrm>
            <a:off x="-31719" y="4321158"/>
            <a:ext cx="1395473" cy="781781"/>
          </a:xfrm>
          <a:custGeom>
            <a:avLst/>
            <a:gdLst/>
            <a:ahLst/>
            <a:cxnLst/>
            <a:rect l="l" t="t" r="r" b="b"/>
            <a:pathLst>
              <a:path w="8042" h="10000">
                <a:moveTo>
                  <a:pt x="5799" y="10000"/>
                </a:moveTo>
                <a:cubicBezTo>
                  <a:pt x="5880" y="10000"/>
                  <a:pt x="5934" y="9940"/>
                  <a:pt x="5961" y="9880"/>
                </a:cubicBezTo>
                <a:cubicBezTo>
                  <a:pt x="5961" y="9820"/>
                  <a:pt x="5988" y="9820"/>
                  <a:pt x="5988" y="9820"/>
                </a:cubicBezTo>
                <a:lnTo>
                  <a:pt x="8042" y="5260"/>
                </a:lnTo>
                <a:cubicBezTo>
                  <a:pt x="8096" y="5140"/>
                  <a:pt x="8096" y="4901"/>
                  <a:pt x="8042" y="4721"/>
                </a:cubicBezTo>
                <a:lnTo>
                  <a:pt x="5988" y="221"/>
                </a:lnTo>
                <a:cubicBezTo>
                  <a:pt x="5988" y="160"/>
                  <a:pt x="5961" y="160"/>
                  <a:pt x="5961" y="160"/>
                </a:cubicBezTo>
                <a:cubicBezTo>
                  <a:pt x="5934" y="101"/>
                  <a:pt x="5880" y="41"/>
                  <a:pt x="5799" y="41"/>
                </a:cubicBezTo>
                <a:lnTo>
                  <a:pt x="18" y="0"/>
                </a:lnTo>
                <a:cubicBezTo>
                  <a:pt x="12" y="3330"/>
                  <a:pt x="6" y="6661"/>
                  <a:pt x="0" y="9991"/>
                </a:cubicBezTo>
                <a:lnTo>
                  <a:pt x="5799" y="10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3334" y="4529541"/>
            <a:ext cx="584978" cy="365125"/>
          </a:xfrm>
        </p:spPr>
        <p:txBody>
          <a:bodyPr/>
          <a:lstStyle/>
          <a:p>
            <a:fld id="{3C5F8E06-6E0C-4A4F-A892-895988F06D1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90490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609600"/>
            <a:ext cx="6591985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AE0E9D-F86A-48CC-8CE0-C78E03C573DE}" type="datetimeFigureOut">
              <a:rPr lang="en-US" smtClean="0"/>
              <a:pPr/>
              <a:t>1/23/2019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3C5F8E06-6E0C-4A4F-A892-895988F06D1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23681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15972" y="3505200"/>
            <a:ext cx="5653888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AE0E9D-F86A-48CC-8CE0-C78E03C573DE}" type="datetimeFigureOut">
              <a:rPr lang="en-US" smtClean="0"/>
              <a:pPr/>
              <a:t>1/23/2019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9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3C5F8E06-6E0C-4A4F-A892-895988F06D1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27943461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438401"/>
            <a:ext cx="6591985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AE0E9D-F86A-48CC-8CE0-C78E03C573DE}" type="datetimeFigureOut">
              <a:rPr lang="en-US" smtClean="0"/>
              <a:pPr/>
              <a:t>1/23/2019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3C5F8E06-6E0C-4A4F-A892-895988F06D1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47368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688292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688292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AE0E9D-F86A-48CC-8CE0-C78E03C573DE}" type="datetimeFigureOut">
              <a:rPr lang="en-US" smtClean="0"/>
              <a:pPr/>
              <a:t>1/23/2019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3C5F8E06-6E0C-4A4F-A892-895988F06D1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58480953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6" y="627407"/>
            <a:ext cx="6591984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591985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AE0E9D-F86A-48CC-8CE0-C78E03C573DE}" type="datetimeFigureOut">
              <a:rPr lang="en-US" smtClean="0"/>
              <a:pPr/>
              <a:t>1/23/2019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3C5F8E06-6E0C-4A4F-A892-895988F06D1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879361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AE0E9D-F86A-48CC-8CE0-C78E03C573DE}" type="datetimeFigureOut">
              <a:rPr lang="en-US" smtClean="0"/>
              <a:pPr/>
              <a:t>1/23/2019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F8E06-6E0C-4A4F-A892-895988F06D1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739719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8535" y="627406"/>
            <a:ext cx="1656132" cy="5283817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42416" y="627406"/>
            <a:ext cx="4716348" cy="528381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AE0E9D-F86A-48CC-8CE0-C78E03C573DE}" type="datetimeFigureOut">
              <a:rPr lang="en-US" smtClean="0"/>
              <a:pPr/>
              <a:t>1/23/2019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F8E06-6E0C-4A4F-A892-895988F06D1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74836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1" y="624110"/>
            <a:ext cx="6589199" cy="128089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42415" y="2133600"/>
            <a:ext cx="6591985" cy="377762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AE0E9D-F86A-48CC-8CE0-C78E03C573DE}" type="datetimeFigureOut">
              <a:rPr lang="en-US" smtClean="0"/>
              <a:pPr/>
              <a:t>1/23/2019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F8E06-6E0C-4A4F-A892-895988F06D1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86380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074562"/>
            <a:ext cx="6591985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3581400"/>
            <a:ext cx="659198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AE0E9D-F86A-48CC-8CE0-C78E03C573DE}" type="datetimeFigureOut">
              <a:rPr lang="en-US" smtClean="0"/>
              <a:pPr/>
              <a:t>1/23/2019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3C5F8E06-6E0C-4A4F-A892-895988F06D1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36309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42416" y="2136706"/>
            <a:ext cx="3197531" cy="376739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7307" y="2136706"/>
            <a:ext cx="3197093" cy="376739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AE0E9D-F86A-48CC-8CE0-C78E03C573DE}" type="datetimeFigureOut">
              <a:rPr lang="en-US" smtClean="0"/>
              <a:pPr/>
              <a:t>1/23/2019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3C5F8E06-6E0C-4A4F-A892-895988F06D1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12463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65352" y="2226626"/>
            <a:ext cx="287459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42415" y="2802888"/>
            <a:ext cx="3197532" cy="3105703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6154" y="2223398"/>
            <a:ext cx="28732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333715" y="2799660"/>
            <a:ext cx="3195680" cy="3105703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AE0E9D-F86A-48CC-8CE0-C78E03C573DE}" type="datetimeFigureOut">
              <a:rPr lang="en-US" smtClean="0"/>
              <a:pPr/>
              <a:t>1/23/2019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3C5F8E06-6E0C-4A4F-A892-895988F06D1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82618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AE0E9D-F86A-48CC-8CE0-C78E03C573DE}" type="datetimeFigureOut">
              <a:rPr lang="en-US" smtClean="0"/>
              <a:pPr/>
              <a:t>1/23/2019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F8E06-6E0C-4A4F-A892-895988F06D1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97470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AE0E9D-F86A-48CC-8CE0-C78E03C573DE}" type="datetimeFigureOut">
              <a:rPr lang="en-US" smtClean="0"/>
              <a:pPr/>
              <a:t>1/23/2019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F8E06-6E0C-4A4F-A892-895988F06D1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4097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46088"/>
            <a:ext cx="2629584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3494" y="446089"/>
            <a:ext cx="3790906" cy="5414963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1598613"/>
            <a:ext cx="2629584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AE0E9D-F86A-48CC-8CE0-C78E03C573DE}" type="datetimeFigureOut">
              <a:rPr lang="en-US" smtClean="0"/>
              <a:pPr/>
              <a:t>1/23/2019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F8E06-6E0C-4A4F-A892-895988F06D1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62731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800600"/>
            <a:ext cx="6591985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942415" y="634965"/>
            <a:ext cx="6591985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367338"/>
            <a:ext cx="6591985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AE0E9D-F86A-48CC-8CE0-C78E03C573DE}" type="datetimeFigureOut">
              <a:rPr lang="en-US" smtClean="0"/>
              <a:pPr/>
              <a:t>1/23/2019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3C5F8E06-6E0C-4A4F-A892-895988F06D1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4332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35"/>
          <p:cNvGrpSpPr/>
          <p:nvPr/>
        </p:nvGrpSpPr>
        <p:grpSpPr>
          <a:xfrm>
            <a:off x="1" y="228600"/>
            <a:ext cx="1981200" cy="6638628"/>
            <a:chOff x="2487613" y="285750"/>
            <a:chExt cx="2428875" cy="5654676"/>
          </a:xfrm>
        </p:grpSpPr>
        <p:sp>
          <p:nvSpPr>
            <p:cNvPr id="37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8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9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0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1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2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3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4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5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6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7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8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49" name="Group 48"/>
          <p:cNvGrpSpPr/>
          <p:nvPr/>
        </p:nvGrpSpPr>
        <p:grpSpPr>
          <a:xfrm>
            <a:off x="20421" y="285"/>
            <a:ext cx="1952272" cy="6852968"/>
            <a:chOff x="6627813" y="195717"/>
            <a:chExt cx="1952625" cy="5678034"/>
          </a:xfrm>
        </p:grpSpPr>
        <p:sp>
          <p:nvSpPr>
            <p:cNvPr id="50" name="Freeform 27"/>
            <p:cNvSpPr/>
            <p:nvPr/>
          </p:nvSpPr>
          <p:spPr bwMode="auto">
            <a:xfrm>
              <a:off x="6627813" y="195717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1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2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3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4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5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6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7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8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9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0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1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62" name="Rectangle 61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2133600"/>
            <a:ext cx="6591985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772400" y="6135089"/>
            <a:ext cx="766380" cy="3701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AE0E9D-F86A-48CC-8CE0-C78E03C573DE}" type="datetimeFigureOut">
              <a:rPr lang="en-US" smtClean="0"/>
              <a:pPr/>
              <a:t>1/23/2019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42415" y="6135809"/>
            <a:ext cx="57164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11228" y="787783"/>
            <a:ext cx="58497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3C5F8E06-6E0C-4A4F-A892-895988F06D1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57088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4.xml"/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12" Type="http://schemas.microsoft.com/office/2007/relationships/diagramDrawing" Target="../diagrams/drawing4.xml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11" Type="http://schemas.openxmlformats.org/officeDocument/2006/relationships/diagramColors" Target="../diagrams/colors4.xml"/><Relationship Id="rId5" Type="http://schemas.openxmlformats.org/officeDocument/2006/relationships/diagramQuickStyle" Target="../diagrams/quickStyle3.xml"/><Relationship Id="rId10" Type="http://schemas.openxmlformats.org/officeDocument/2006/relationships/diagramQuickStyle" Target="../diagrams/quickStyle4.xml"/><Relationship Id="rId4" Type="http://schemas.openxmlformats.org/officeDocument/2006/relationships/diagramLayout" Target="../diagrams/layout3.xml"/><Relationship Id="rId9" Type="http://schemas.openxmlformats.org/officeDocument/2006/relationships/diagramLayout" Target="../diagrams/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2.xml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12" Type="http://schemas.microsoft.com/office/2007/relationships/diagramDrawing" Target="../diagrams/drawing2.xml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11" Type="http://schemas.openxmlformats.org/officeDocument/2006/relationships/diagramColors" Target="../diagrams/colors2.xml"/><Relationship Id="rId5" Type="http://schemas.openxmlformats.org/officeDocument/2006/relationships/diagramQuickStyle" Target="../diagrams/quickStyle1.xml"/><Relationship Id="rId10" Type="http://schemas.openxmlformats.org/officeDocument/2006/relationships/diagramQuickStyle" Target="../diagrams/quickStyle2.xml"/><Relationship Id="rId4" Type="http://schemas.openxmlformats.org/officeDocument/2006/relationships/diagramLayout" Target="../diagrams/layout1.xml"/><Relationship Id="rId9" Type="http://schemas.openxmlformats.org/officeDocument/2006/relationships/diagramLayout" Target="../diagrams/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ChangeArrowheads="1"/>
          </p:cNvSpPr>
          <p:nvPr/>
        </p:nvSpPr>
        <p:spPr bwMode="ltGray">
          <a:xfrm>
            <a:off x="0" y="0"/>
            <a:ext cx="9036496" cy="6858000"/>
          </a:xfrm>
          <a:prstGeom prst="rect">
            <a:avLst/>
          </a:prstGeom>
          <a:gradFill rotWithShape="1"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lin ang="5400000" scaled="1"/>
          </a:gradFill>
          <a:ln w="12700" algn="ctr">
            <a:solidFill>
              <a:srgbClr val="3399FF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Lotus" pitchFamily="2" charset="-7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Lotus" pitchFamily="2" charset="-7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Lotus" pitchFamily="2" charset="-7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Lotus" pitchFamily="2" charset="-7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Lotus" pitchFamily="2" charset="-7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Lotus" pitchFamily="2" charset="-7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Lotus" pitchFamily="2" charset="-7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Lotus" pitchFamily="2" charset="-7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Lotus" pitchFamily="2" charset="-78"/>
              </a:defRPr>
            </a:lvl9pPr>
          </a:lstStyle>
          <a:p>
            <a:pPr algn="ctr" eaLnBrk="1" hangingPunct="1"/>
            <a:endParaRPr lang="en-US" sz="1350">
              <a:solidFill>
                <a:srgbClr val="3399FF"/>
              </a:solidFill>
            </a:endParaRPr>
          </a:p>
        </p:txBody>
      </p:sp>
      <p:sp>
        <p:nvSpPr>
          <p:cNvPr id="34819" name="Freeform 3"/>
          <p:cNvSpPr>
            <a:spLocks/>
          </p:cNvSpPr>
          <p:nvPr/>
        </p:nvSpPr>
        <p:spPr bwMode="ltGray">
          <a:xfrm>
            <a:off x="4454129" y="1971675"/>
            <a:ext cx="2722959" cy="2466975"/>
          </a:xfrm>
          <a:custGeom>
            <a:avLst/>
            <a:gdLst>
              <a:gd name="T0" fmla="*/ 2282 w 2287"/>
              <a:gd name="T1" fmla="*/ 5 h 2072"/>
              <a:gd name="T2" fmla="*/ 2197 w 2287"/>
              <a:gd name="T3" fmla="*/ 203 h 2072"/>
              <a:gd name="T4" fmla="*/ 2027 w 2287"/>
              <a:gd name="T5" fmla="*/ 430 h 2072"/>
              <a:gd name="T6" fmla="*/ 1602 w 2287"/>
              <a:gd name="T7" fmla="*/ 714 h 2072"/>
              <a:gd name="T8" fmla="*/ 1063 w 2287"/>
              <a:gd name="T9" fmla="*/ 855 h 2072"/>
              <a:gd name="T10" fmla="*/ 638 w 2287"/>
              <a:gd name="T11" fmla="*/ 884 h 2072"/>
              <a:gd name="T12" fmla="*/ 382 w 2287"/>
              <a:gd name="T13" fmla="*/ 855 h 2072"/>
              <a:gd name="T14" fmla="*/ 326 w 2287"/>
              <a:gd name="T15" fmla="*/ 799 h 2072"/>
              <a:gd name="T16" fmla="*/ 269 w 2287"/>
              <a:gd name="T17" fmla="*/ 855 h 2072"/>
              <a:gd name="T18" fmla="*/ 156 w 2287"/>
              <a:gd name="T19" fmla="*/ 941 h 2072"/>
              <a:gd name="T20" fmla="*/ 71 w 2287"/>
              <a:gd name="T21" fmla="*/ 1082 h 2072"/>
              <a:gd name="T22" fmla="*/ 14 w 2287"/>
              <a:gd name="T23" fmla="*/ 1281 h 2072"/>
              <a:gd name="T24" fmla="*/ 3 w 2287"/>
              <a:gd name="T25" fmla="*/ 1516 h 2072"/>
              <a:gd name="T26" fmla="*/ 7 w 2287"/>
              <a:gd name="T27" fmla="*/ 2064 h 2072"/>
              <a:gd name="T28" fmla="*/ 42 w 2287"/>
              <a:gd name="T29" fmla="*/ 1564 h 2072"/>
              <a:gd name="T30" fmla="*/ 71 w 2287"/>
              <a:gd name="T31" fmla="*/ 1281 h 2072"/>
              <a:gd name="T32" fmla="*/ 99 w 2287"/>
              <a:gd name="T33" fmla="*/ 1111 h 2072"/>
              <a:gd name="T34" fmla="*/ 156 w 2287"/>
              <a:gd name="T35" fmla="*/ 1054 h 2072"/>
              <a:gd name="T36" fmla="*/ 241 w 2287"/>
              <a:gd name="T37" fmla="*/ 1026 h 2072"/>
              <a:gd name="T38" fmla="*/ 326 w 2287"/>
              <a:gd name="T39" fmla="*/ 1054 h 2072"/>
              <a:gd name="T40" fmla="*/ 354 w 2287"/>
              <a:gd name="T41" fmla="*/ 1082 h 2072"/>
              <a:gd name="T42" fmla="*/ 411 w 2287"/>
              <a:gd name="T43" fmla="*/ 1026 h 2072"/>
              <a:gd name="T44" fmla="*/ 524 w 2287"/>
              <a:gd name="T45" fmla="*/ 1054 h 2072"/>
              <a:gd name="T46" fmla="*/ 864 w 2287"/>
              <a:gd name="T47" fmla="*/ 1054 h 2072"/>
              <a:gd name="T48" fmla="*/ 1176 w 2287"/>
              <a:gd name="T49" fmla="*/ 997 h 2072"/>
              <a:gd name="T50" fmla="*/ 1630 w 2287"/>
              <a:gd name="T51" fmla="*/ 827 h 2072"/>
              <a:gd name="T52" fmla="*/ 1861 w 2287"/>
              <a:gd name="T53" fmla="*/ 677 h 2072"/>
              <a:gd name="T54" fmla="*/ 2027 w 2287"/>
              <a:gd name="T55" fmla="*/ 544 h 2072"/>
              <a:gd name="T56" fmla="*/ 2140 w 2287"/>
              <a:gd name="T57" fmla="*/ 402 h 2072"/>
              <a:gd name="T58" fmla="*/ 2225 w 2287"/>
              <a:gd name="T59" fmla="*/ 232 h 2072"/>
              <a:gd name="T60" fmla="*/ 2282 w 2287"/>
              <a:gd name="T61" fmla="*/ 5 h 2072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w 2287"/>
              <a:gd name="T94" fmla="*/ 0 h 2072"/>
              <a:gd name="T95" fmla="*/ 2287 w 2287"/>
              <a:gd name="T96" fmla="*/ 2072 h 2072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T93" t="T94" r="T95" b="T96"/>
            <a:pathLst>
              <a:path w="2287" h="2072">
                <a:moveTo>
                  <a:pt x="2282" y="5"/>
                </a:moveTo>
                <a:cubicBezTo>
                  <a:pt x="2277" y="0"/>
                  <a:pt x="2239" y="132"/>
                  <a:pt x="2197" y="203"/>
                </a:cubicBezTo>
                <a:cubicBezTo>
                  <a:pt x="2155" y="274"/>
                  <a:pt x="2126" y="345"/>
                  <a:pt x="2027" y="430"/>
                </a:cubicBezTo>
                <a:cubicBezTo>
                  <a:pt x="1928" y="515"/>
                  <a:pt x="1762" y="643"/>
                  <a:pt x="1602" y="714"/>
                </a:cubicBezTo>
                <a:cubicBezTo>
                  <a:pt x="1442" y="785"/>
                  <a:pt x="1224" y="827"/>
                  <a:pt x="1063" y="855"/>
                </a:cubicBezTo>
                <a:cubicBezTo>
                  <a:pt x="902" y="883"/>
                  <a:pt x="751" y="884"/>
                  <a:pt x="638" y="884"/>
                </a:cubicBezTo>
                <a:cubicBezTo>
                  <a:pt x="525" y="884"/>
                  <a:pt x="434" y="869"/>
                  <a:pt x="382" y="855"/>
                </a:cubicBezTo>
                <a:cubicBezTo>
                  <a:pt x="330" y="841"/>
                  <a:pt x="345" y="799"/>
                  <a:pt x="326" y="799"/>
                </a:cubicBezTo>
                <a:cubicBezTo>
                  <a:pt x="307" y="799"/>
                  <a:pt x="297" y="831"/>
                  <a:pt x="269" y="855"/>
                </a:cubicBezTo>
                <a:cubicBezTo>
                  <a:pt x="241" y="879"/>
                  <a:pt x="189" y="903"/>
                  <a:pt x="156" y="941"/>
                </a:cubicBezTo>
                <a:cubicBezTo>
                  <a:pt x="123" y="979"/>
                  <a:pt x="95" y="1025"/>
                  <a:pt x="71" y="1082"/>
                </a:cubicBezTo>
                <a:cubicBezTo>
                  <a:pt x="47" y="1139"/>
                  <a:pt x="25" y="1209"/>
                  <a:pt x="14" y="1281"/>
                </a:cubicBezTo>
                <a:cubicBezTo>
                  <a:pt x="3" y="1353"/>
                  <a:pt x="4" y="1386"/>
                  <a:pt x="3" y="1516"/>
                </a:cubicBezTo>
                <a:cubicBezTo>
                  <a:pt x="2" y="1646"/>
                  <a:pt x="0" y="2056"/>
                  <a:pt x="7" y="2064"/>
                </a:cubicBezTo>
                <a:cubicBezTo>
                  <a:pt x="14" y="2072"/>
                  <a:pt x="31" y="1694"/>
                  <a:pt x="42" y="1564"/>
                </a:cubicBezTo>
                <a:cubicBezTo>
                  <a:pt x="53" y="1434"/>
                  <a:pt x="62" y="1356"/>
                  <a:pt x="71" y="1281"/>
                </a:cubicBezTo>
                <a:cubicBezTo>
                  <a:pt x="80" y="1206"/>
                  <a:pt x="85" y="1149"/>
                  <a:pt x="99" y="1111"/>
                </a:cubicBezTo>
                <a:cubicBezTo>
                  <a:pt x="113" y="1073"/>
                  <a:pt x="132" y="1068"/>
                  <a:pt x="156" y="1054"/>
                </a:cubicBezTo>
                <a:cubicBezTo>
                  <a:pt x="180" y="1040"/>
                  <a:pt x="213" y="1026"/>
                  <a:pt x="241" y="1026"/>
                </a:cubicBezTo>
                <a:cubicBezTo>
                  <a:pt x="269" y="1026"/>
                  <a:pt x="307" y="1045"/>
                  <a:pt x="326" y="1054"/>
                </a:cubicBezTo>
                <a:cubicBezTo>
                  <a:pt x="345" y="1063"/>
                  <a:pt x="340" y="1087"/>
                  <a:pt x="354" y="1082"/>
                </a:cubicBezTo>
                <a:cubicBezTo>
                  <a:pt x="368" y="1077"/>
                  <a:pt x="383" y="1031"/>
                  <a:pt x="411" y="1026"/>
                </a:cubicBezTo>
                <a:cubicBezTo>
                  <a:pt x="439" y="1021"/>
                  <a:pt x="449" y="1049"/>
                  <a:pt x="524" y="1054"/>
                </a:cubicBezTo>
                <a:cubicBezTo>
                  <a:pt x="599" y="1059"/>
                  <a:pt x="755" y="1064"/>
                  <a:pt x="864" y="1054"/>
                </a:cubicBezTo>
                <a:cubicBezTo>
                  <a:pt x="973" y="1044"/>
                  <a:pt x="1048" y="1035"/>
                  <a:pt x="1176" y="997"/>
                </a:cubicBezTo>
                <a:cubicBezTo>
                  <a:pt x="1304" y="959"/>
                  <a:pt x="1516" y="880"/>
                  <a:pt x="1630" y="827"/>
                </a:cubicBezTo>
                <a:cubicBezTo>
                  <a:pt x="1744" y="774"/>
                  <a:pt x="1795" y="724"/>
                  <a:pt x="1861" y="677"/>
                </a:cubicBezTo>
                <a:cubicBezTo>
                  <a:pt x="1927" y="630"/>
                  <a:pt x="1981" y="590"/>
                  <a:pt x="2027" y="544"/>
                </a:cubicBezTo>
                <a:cubicBezTo>
                  <a:pt x="2073" y="498"/>
                  <a:pt x="2107" y="454"/>
                  <a:pt x="2140" y="402"/>
                </a:cubicBezTo>
                <a:cubicBezTo>
                  <a:pt x="2173" y="350"/>
                  <a:pt x="2201" y="298"/>
                  <a:pt x="2225" y="232"/>
                </a:cubicBezTo>
                <a:cubicBezTo>
                  <a:pt x="2249" y="166"/>
                  <a:pt x="2287" y="10"/>
                  <a:pt x="2282" y="5"/>
                </a:cubicBezTo>
                <a:close/>
              </a:path>
            </a:pathLst>
          </a:custGeom>
          <a:solidFill>
            <a:schemeClr val="hlink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Lotus" pitchFamily="2" charset="-7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Lotus" pitchFamily="2" charset="-7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Lotus" pitchFamily="2" charset="-7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Lotus" pitchFamily="2" charset="-7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Lotus" pitchFamily="2" charset="-7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Lotus" pitchFamily="2" charset="-7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Lotus" pitchFamily="2" charset="-7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Lotus" pitchFamily="2" charset="-7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Lotus" pitchFamily="2" charset="-78"/>
              </a:defRPr>
            </a:lvl9pPr>
          </a:lstStyle>
          <a:p>
            <a:pPr eaLnBrk="1" hangingPunct="1"/>
            <a:endParaRPr lang="en-US" sz="1350"/>
          </a:p>
        </p:txBody>
      </p:sp>
      <p:sp>
        <p:nvSpPr>
          <p:cNvPr id="34820" name="Freeform 4"/>
          <p:cNvSpPr>
            <a:spLocks/>
          </p:cNvSpPr>
          <p:nvPr/>
        </p:nvSpPr>
        <p:spPr bwMode="ltGray">
          <a:xfrm>
            <a:off x="6563916" y="2939655"/>
            <a:ext cx="213122" cy="264319"/>
          </a:xfrm>
          <a:custGeom>
            <a:avLst/>
            <a:gdLst>
              <a:gd name="T0" fmla="*/ 56 w 179"/>
              <a:gd name="T1" fmla="*/ 14 h 222"/>
              <a:gd name="T2" fmla="*/ 0 w 179"/>
              <a:gd name="T3" fmla="*/ 156 h 222"/>
              <a:gd name="T4" fmla="*/ 56 w 179"/>
              <a:gd name="T5" fmla="*/ 184 h 222"/>
              <a:gd name="T6" fmla="*/ 85 w 179"/>
              <a:gd name="T7" fmla="*/ 213 h 222"/>
              <a:gd name="T8" fmla="*/ 170 w 179"/>
              <a:gd name="T9" fmla="*/ 128 h 222"/>
              <a:gd name="T10" fmla="*/ 141 w 179"/>
              <a:gd name="T11" fmla="*/ 71 h 222"/>
              <a:gd name="T12" fmla="*/ 56 w 179"/>
              <a:gd name="T13" fmla="*/ 14 h 222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179"/>
              <a:gd name="T22" fmla="*/ 0 h 222"/>
              <a:gd name="T23" fmla="*/ 179 w 179"/>
              <a:gd name="T24" fmla="*/ 222 h 222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179" h="222">
                <a:moveTo>
                  <a:pt x="56" y="14"/>
                </a:moveTo>
                <a:cubicBezTo>
                  <a:pt x="33" y="28"/>
                  <a:pt x="0" y="128"/>
                  <a:pt x="0" y="156"/>
                </a:cubicBezTo>
                <a:cubicBezTo>
                  <a:pt x="0" y="184"/>
                  <a:pt x="42" y="175"/>
                  <a:pt x="56" y="184"/>
                </a:cubicBezTo>
                <a:cubicBezTo>
                  <a:pt x="70" y="193"/>
                  <a:pt x="66" y="222"/>
                  <a:pt x="85" y="213"/>
                </a:cubicBezTo>
                <a:cubicBezTo>
                  <a:pt x="104" y="204"/>
                  <a:pt x="161" y="152"/>
                  <a:pt x="170" y="128"/>
                </a:cubicBezTo>
                <a:cubicBezTo>
                  <a:pt x="179" y="104"/>
                  <a:pt x="155" y="90"/>
                  <a:pt x="141" y="71"/>
                </a:cubicBezTo>
                <a:cubicBezTo>
                  <a:pt x="127" y="52"/>
                  <a:pt x="79" y="0"/>
                  <a:pt x="56" y="14"/>
                </a:cubicBezTo>
                <a:close/>
              </a:path>
            </a:pathLst>
          </a:custGeom>
          <a:gradFill rotWithShape="0">
            <a:gsLst>
              <a:gs pos="0">
                <a:schemeClr val="bg1"/>
              </a:gs>
              <a:gs pos="100000">
                <a:schemeClr val="accent1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Lotus" pitchFamily="2" charset="-7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Lotus" pitchFamily="2" charset="-7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Lotus" pitchFamily="2" charset="-7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Lotus" pitchFamily="2" charset="-7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Lotus" pitchFamily="2" charset="-7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Lotus" pitchFamily="2" charset="-7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Lotus" pitchFamily="2" charset="-7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Lotus" pitchFamily="2" charset="-7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Lotus" pitchFamily="2" charset="-78"/>
              </a:defRPr>
            </a:lvl9pPr>
          </a:lstStyle>
          <a:p>
            <a:pPr eaLnBrk="1" hangingPunct="1"/>
            <a:endParaRPr lang="en-US" sz="1350"/>
          </a:p>
        </p:txBody>
      </p:sp>
      <p:sp>
        <p:nvSpPr>
          <p:cNvPr id="34821" name="Freeform 5"/>
          <p:cNvSpPr>
            <a:spLocks/>
          </p:cNvSpPr>
          <p:nvPr/>
        </p:nvSpPr>
        <p:spPr bwMode="ltGray">
          <a:xfrm>
            <a:off x="3317081" y="1584722"/>
            <a:ext cx="2371725" cy="2071688"/>
          </a:xfrm>
          <a:custGeom>
            <a:avLst/>
            <a:gdLst>
              <a:gd name="T0" fmla="*/ 1906 w 1992"/>
              <a:gd name="T1" fmla="*/ 205 h 1740"/>
              <a:gd name="T2" fmla="*/ 1990 w 1992"/>
              <a:gd name="T3" fmla="*/ 18 h 1740"/>
              <a:gd name="T4" fmla="*/ 1970 w 1992"/>
              <a:gd name="T5" fmla="*/ 357 h 1740"/>
              <a:gd name="T6" fmla="*/ 1948 w 1992"/>
              <a:gd name="T7" fmla="*/ 751 h 1740"/>
              <a:gd name="T8" fmla="*/ 1860 w 1992"/>
              <a:gd name="T9" fmla="*/ 961 h 1740"/>
              <a:gd name="T10" fmla="*/ 1734 w 1992"/>
              <a:gd name="T11" fmla="*/ 1095 h 1740"/>
              <a:gd name="T12" fmla="*/ 1570 w 1992"/>
              <a:gd name="T13" fmla="*/ 1057 h 1740"/>
              <a:gd name="T14" fmla="*/ 1498 w 1992"/>
              <a:gd name="T15" fmla="*/ 934 h 1740"/>
              <a:gd name="T16" fmla="*/ 1569 w 1992"/>
              <a:gd name="T17" fmla="*/ 656 h 1740"/>
              <a:gd name="T18" fmla="*/ 1791 w 1992"/>
              <a:gd name="T19" fmla="*/ 443 h 1740"/>
              <a:gd name="T20" fmla="*/ 1847 w 1992"/>
              <a:gd name="T21" fmla="*/ 548 h 1740"/>
              <a:gd name="T22" fmla="*/ 1819 w 1992"/>
              <a:gd name="T23" fmla="*/ 784 h 1740"/>
              <a:gd name="T24" fmla="*/ 1698 w 1992"/>
              <a:gd name="T25" fmla="*/ 1001 h 1740"/>
              <a:gd name="T26" fmla="*/ 1593 w 1992"/>
              <a:gd name="T27" fmla="*/ 982 h 1740"/>
              <a:gd name="T28" fmla="*/ 1479 w 1992"/>
              <a:gd name="T29" fmla="*/ 1095 h 1740"/>
              <a:gd name="T30" fmla="*/ 1366 w 1992"/>
              <a:gd name="T31" fmla="*/ 1067 h 1740"/>
              <a:gd name="T32" fmla="*/ 1182 w 1992"/>
              <a:gd name="T33" fmla="*/ 1085 h 1740"/>
              <a:gd name="T34" fmla="*/ 1034 w 1992"/>
              <a:gd name="T35" fmla="*/ 1217 h 1740"/>
              <a:gd name="T36" fmla="*/ 824 w 1992"/>
              <a:gd name="T37" fmla="*/ 1469 h 1740"/>
              <a:gd name="T38" fmla="*/ 544 w 1992"/>
              <a:gd name="T39" fmla="*/ 1691 h 1740"/>
              <a:gd name="T40" fmla="*/ 118 w 1992"/>
              <a:gd name="T41" fmla="*/ 1691 h 1740"/>
              <a:gd name="T42" fmla="*/ 5 w 1992"/>
              <a:gd name="T43" fmla="*/ 1407 h 1740"/>
              <a:gd name="T44" fmla="*/ 90 w 1992"/>
              <a:gd name="T45" fmla="*/ 1237 h 1740"/>
              <a:gd name="T46" fmla="*/ 33 w 1992"/>
              <a:gd name="T47" fmla="*/ 1464 h 1740"/>
              <a:gd name="T48" fmla="*/ 214 w 1992"/>
              <a:gd name="T49" fmla="*/ 1673 h 1740"/>
              <a:gd name="T50" fmla="*/ 394 w 1992"/>
              <a:gd name="T51" fmla="*/ 1693 h 1740"/>
              <a:gd name="T52" fmla="*/ 595 w 1992"/>
              <a:gd name="T53" fmla="*/ 1609 h 1740"/>
              <a:gd name="T54" fmla="*/ 790 w 1992"/>
              <a:gd name="T55" fmla="*/ 1435 h 1740"/>
              <a:gd name="T56" fmla="*/ 1054 w 1992"/>
              <a:gd name="T57" fmla="*/ 1095 h 1740"/>
              <a:gd name="T58" fmla="*/ 1234 w 1992"/>
              <a:gd name="T59" fmla="*/ 945 h 1740"/>
              <a:gd name="T60" fmla="*/ 1394 w 1992"/>
              <a:gd name="T61" fmla="*/ 913 h 1740"/>
              <a:gd name="T62" fmla="*/ 1564 w 1992"/>
              <a:gd name="T63" fmla="*/ 954 h 1740"/>
              <a:gd name="T64" fmla="*/ 1621 w 1992"/>
              <a:gd name="T65" fmla="*/ 840 h 1740"/>
              <a:gd name="T66" fmla="*/ 1678 w 1992"/>
              <a:gd name="T67" fmla="*/ 840 h 1740"/>
              <a:gd name="T68" fmla="*/ 1779 w 1992"/>
              <a:gd name="T69" fmla="*/ 805 h 1740"/>
              <a:gd name="T70" fmla="*/ 1794 w 1992"/>
              <a:gd name="T71" fmla="*/ 573 h 1740"/>
              <a:gd name="T72" fmla="*/ 1746 w 1992"/>
              <a:gd name="T73" fmla="*/ 505 h 1740"/>
              <a:gd name="T74" fmla="*/ 1536 w 1992"/>
              <a:gd name="T75" fmla="*/ 840 h 1740"/>
              <a:gd name="T76" fmla="*/ 1649 w 1992"/>
              <a:gd name="T77" fmla="*/ 1067 h 1740"/>
              <a:gd name="T78" fmla="*/ 1888 w 1992"/>
              <a:gd name="T79" fmla="*/ 819 h 1740"/>
              <a:gd name="T80" fmla="*/ 1922 w 1992"/>
              <a:gd name="T81" fmla="*/ 381 h 1740"/>
              <a:gd name="T82" fmla="*/ 1938 w 1992"/>
              <a:gd name="T83" fmla="*/ 213 h 1740"/>
              <a:gd name="T84" fmla="*/ 1848 w 1992"/>
              <a:gd name="T85" fmla="*/ 358 h 1740"/>
              <a:gd name="T86" fmla="*/ 1763 w 1992"/>
              <a:gd name="T87" fmla="*/ 358 h 1740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w 1992"/>
              <a:gd name="T133" fmla="*/ 0 h 1740"/>
              <a:gd name="T134" fmla="*/ 1992 w 1992"/>
              <a:gd name="T135" fmla="*/ 1740 h 1740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T132" t="T133" r="T134" b="T135"/>
            <a:pathLst>
              <a:path w="1992" h="1740">
                <a:moveTo>
                  <a:pt x="1763" y="358"/>
                </a:moveTo>
                <a:cubicBezTo>
                  <a:pt x="1782" y="337"/>
                  <a:pt x="1873" y="252"/>
                  <a:pt x="1906" y="205"/>
                </a:cubicBezTo>
                <a:cubicBezTo>
                  <a:pt x="1939" y="158"/>
                  <a:pt x="1947" y="106"/>
                  <a:pt x="1961" y="75"/>
                </a:cubicBezTo>
                <a:cubicBezTo>
                  <a:pt x="1975" y="44"/>
                  <a:pt x="1988" y="0"/>
                  <a:pt x="1990" y="18"/>
                </a:cubicBezTo>
                <a:cubicBezTo>
                  <a:pt x="1992" y="36"/>
                  <a:pt x="1973" y="125"/>
                  <a:pt x="1970" y="181"/>
                </a:cubicBezTo>
                <a:cubicBezTo>
                  <a:pt x="1967" y="237"/>
                  <a:pt x="1971" y="300"/>
                  <a:pt x="1970" y="357"/>
                </a:cubicBezTo>
                <a:cubicBezTo>
                  <a:pt x="1969" y="414"/>
                  <a:pt x="1966" y="455"/>
                  <a:pt x="1962" y="521"/>
                </a:cubicBezTo>
                <a:cubicBezTo>
                  <a:pt x="1958" y="587"/>
                  <a:pt x="1958" y="688"/>
                  <a:pt x="1948" y="751"/>
                </a:cubicBezTo>
                <a:cubicBezTo>
                  <a:pt x="1938" y="814"/>
                  <a:pt x="1919" y="862"/>
                  <a:pt x="1904" y="897"/>
                </a:cubicBezTo>
                <a:cubicBezTo>
                  <a:pt x="1889" y="932"/>
                  <a:pt x="1874" y="942"/>
                  <a:pt x="1860" y="961"/>
                </a:cubicBezTo>
                <a:cubicBezTo>
                  <a:pt x="1846" y="980"/>
                  <a:pt x="1840" y="988"/>
                  <a:pt x="1819" y="1010"/>
                </a:cubicBezTo>
                <a:cubicBezTo>
                  <a:pt x="1798" y="1032"/>
                  <a:pt x="1767" y="1081"/>
                  <a:pt x="1734" y="1095"/>
                </a:cubicBezTo>
                <a:cubicBezTo>
                  <a:pt x="1701" y="1109"/>
                  <a:pt x="1648" y="1101"/>
                  <a:pt x="1621" y="1095"/>
                </a:cubicBezTo>
                <a:cubicBezTo>
                  <a:pt x="1594" y="1089"/>
                  <a:pt x="1585" y="1071"/>
                  <a:pt x="1570" y="1057"/>
                </a:cubicBezTo>
                <a:cubicBezTo>
                  <a:pt x="1555" y="1043"/>
                  <a:pt x="1542" y="1033"/>
                  <a:pt x="1530" y="1013"/>
                </a:cubicBezTo>
                <a:cubicBezTo>
                  <a:pt x="1518" y="993"/>
                  <a:pt x="1503" y="960"/>
                  <a:pt x="1498" y="934"/>
                </a:cubicBezTo>
                <a:cubicBezTo>
                  <a:pt x="1493" y="908"/>
                  <a:pt x="1489" y="905"/>
                  <a:pt x="1501" y="859"/>
                </a:cubicBezTo>
                <a:cubicBezTo>
                  <a:pt x="1513" y="813"/>
                  <a:pt x="1540" y="714"/>
                  <a:pt x="1569" y="656"/>
                </a:cubicBezTo>
                <a:cubicBezTo>
                  <a:pt x="1598" y="598"/>
                  <a:pt x="1641" y="545"/>
                  <a:pt x="1678" y="509"/>
                </a:cubicBezTo>
                <a:cubicBezTo>
                  <a:pt x="1715" y="473"/>
                  <a:pt x="1763" y="459"/>
                  <a:pt x="1791" y="443"/>
                </a:cubicBezTo>
                <a:cubicBezTo>
                  <a:pt x="1819" y="427"/>
                  <a:pt x="1839" y="398"/>
                  <a:pt x="1848" y="415"/>
                </a:cubicBezTo>
                <a:cubicBezTo>
                  <a:pt x="1857" y="432"/>
                  <a:pt x="1847" y="515"/>
                  <a:pt x="1847" y="548"/>
                </a:cubicBezTo>
                <a:cubicBezTo>
                  <a:pt x="1847" y="581"/>
                  <a:pt x="1853" y="574"/>
                  <a:pt x="1848" y="613"/>
                </a:cubicBezTo>
                <a:cubicBezTo>
                  <a:pt x="1843" y="652"/>
                  <a:pt x="1833" y="727"/>
                  <a:pt x="1819" y="784"/>
                </a:cubicBezTo>
                <a:cubicBezTo>
                  <a:pt x="1805" y="841"/>
                  <a:pt x="1783" y="918"/>
                  <a:pt x="1763" y="954"/>
                </a:cubicBezTo>
                <a:cubicBezTo>
                  <a:pt x="1743" y="990"/>
                  <a:pt x="1718" y="992"/>
                  <a:pt x="1698" y="1001"/>
                </a:cubicBezTo>
                <a:cubicBezTo>
                  <a:pt x="1678" y="1010"/>
                  <a:pt x="1659" y="1012"/>
                  <a:pt x="1642" y="1009"/>
                </a:cubicBezTo>
                <a:cubicBezTo>
                  <a:pt x="1625" y="1006"/>
                  <a:pt x="1611" y="972"/>
                  <a:pt x="1593" y="982"/>
                </a:cubicBezTo>
                <a:cubicBezTo>
                  <a:pt x="1575" y="992"/>
                  <a:pt x="1555" y="1048"/>
                  <a:pt x="1536" y="1067"/>
                </a:cubicBezTo>
                <a:cubicBezTo>
                  <a:pt x="1517" y="1086"/>
                  <a:pt x="1498" y="1090"/>
                  <a:pt x="1479" y="1095"/>
                </a:cubicBezTo>
                <a:cubicBezTo>
                  <a:pt x="1460" y="1100"/>
                  <a:pt x="1442" y="1100"/>
                  <a:pt x="1423" y="1095"/>
                </a:cubicBezTo>
                <a:cubicBezTo>
                  <a:pt x="1404" y="1090"/>
                  <a:pt x="1387" y="1075"/>
                  <a:pt x="1366" y="1067"/>
                </a:cubicBezTo>
                <a:cubicBezTo>
                  <a:pt x="1345" y="1059"/>
                  <a:pt x="1329" y="1046"/>
                  <a:pt x="1298" y="1049"/>
                </a:cubicBezTo>
                <a:cubicBezTo>
                  <a:pt x="1267" y="1052"/>
                  <a:pt x="1213" y="1068"/>
                  <a:pt x="1182" y="1085"/>
                </a:cubicBezTo>
                <a:cubicBezTo>
                  <a:pt x="1151" y="1102"/>
                  <a:pt x="1136" y="1130"/>
                  <a:pt x="1111" y="1152"/>
                </a:cubicBezTo>
                <a:cubicBezTo>
                  <a:pt x="1086" y="1174"/>
                  <a:pt x="1062" y="1189"/>
                  <a:pt x="1034" y="1217"/>
                </a:cubicBezTo>
                <a:cubicBezTo>
                  <a:pt x="1006" y="1245"/>
                  <a:pt x="976" y="1280"/>
                  <a:pt x="941" y="1322"/>
                </a:cubicBezTo>
                <a:cubicBezTo>
                  <a:pt x="906" y="1364"/>
                  <a:pt x="862" y="1427"/>
                  <a:pt x="824" y="1469"/>
                </a:cubicBezTo>
                <a:cubicBezTo>
                  <a:pt x="786" y="1511"/>
                  <a:pt x="761" y="1540"/>
                  <a:pt x="714" y="1577"/>
                </a:cubicBezTo>
                <a:cubicBezTo>
                  <a:pt x="667" y="1614"/>
                  <a:pt x="609" y="1664"/>
                  <a:pt x="544" y="1691"/>
                </a:cubicBezTo>
                <a:cubicBezTo>
                  <a:pt x="479" y="1718"/>
                  <a:pt x="393" y="1740"/>
                  <a:pt x="322" y="1740"/>
                </a:cubicBezTo>
                <a:cubicBezTo>
                  <a:pt x="251" y="1740"/>
                  <a:pt x="166" y="1718"/>
                  <a:pt x="118" y="1691"/>
                </a:cubicBezTo>
                <a:cubicBezTo>
                  <a:pt x="70" y="1664"/>
                  <a:pt x="52" y="1624"/>
                  <a:pt x="33" y="1577"/>
                </a:cubicBezTo>
                <a:cubicBezTo>
                  <a:pt x="14" y="1530"/>
                  <a:pt x="0" y="1454"/>
                  <a:pt x="5" y="1407"/>
                </a:cubicBezTo>
                <a:cubicBezTo>
                  <a:pt x="10" y="1360"/>
                  <a:pt x="48" y="1322"/>
                  <a:pt x="62" y="1294"/>
                </a:cubicBezTo>
                <a:cubicBezTo>
                  <a:pt x="76" y="1266"/>
                  <a:pt x="95" y="1227"/>
                  <a:pt x="90" y="1237"/>
                </a:cubicBezTo>
                <a:cubicBezTo>
                  <a:pt x="85" y="1247"/>
                  <a:pt x="43" y="1315"/>
                  <a:pt x="34" y="1353"/>
                </a:cubicBezTo>
                <a:cubicBezTo>
                  <a:pt x="25" y="1391"/>
                  <a:pt x="24" y="1422"/>
                  <a:pt x="33" y="1464"/>
                </a:cubicBezTo>
                <a:cubicBezTo>
                  <a:pt x="42" y="1506"/>
                  <a:pt x="60" y="1571"/>
                  <a:pt x="90" y="1606"/>
                </a:cubicBezTo>
                <a:cubicBezTo>
                  <a:pt x="120" y="1641"/>
                  <a:pt x="176" y="1659"/>
                  <a:pt x="214" y="1673"/>
                </a:cubicBezTo>
                <a:cubicBezTo>
                  <a:pt x="252" y="1687"/>
                  <a:pt x="286" y="1687"/>
                  <a:pt x="316" y="1690"/>
                </a:cubicBezTo>
                <a:cubicBezTo>
                  <a:pt x="346" y="1693"/>
                  <a:pt x="371" y="1695"/>
                  <a:pt x="394" y="1693"/>
                </a:cubicBezTo>
                <a:cubicBezTo>
                  <a:pt x="417" y="1691"/>
                  <a:pt x="421" y="1695"/>
                  <a:pt x="454" y="1681"/>
                </a:cubicBezTo>
                <a:cubicBezTo>
                  <a:pt x="487" y="1667"/>
                  <a:pt x="550" y="1637"/>
                  <a:pt x="595" y="1609"/>
                </a:cubicBezTo>
                <a:cubicBezTo>
                  <a:pt x="640" y="1581"/>
                  <a:pt x="690" y="1539"/>
                  <a:pt x="722" y="1510"/>
                </a:cubicBezTo>
                <a:cubicBezTo>
                  <a:pt x="754" y="1481"/>
                  <a:pt x="754" y="1480"/>
                  <a:pt x="790" y="1435"/>
                </a:cubicBezTo>
                <a:cubicBezTo>
                  <a:pt x="826" y="1390"/>
                  <a:pt x="897" y="1294"/>
                  <a:pt x="941" y="1237"/>
                </a:cubicBezTo>
                <a:cubicBezTo>
                  <a:pt x="985" y="1180"/>
                  <a:pt x="1022" y="1134"/>
                  <a:pt x="1054" y="1095"/>
                </a:cubicBezTo>
                <a:cubicBezTo>
                  <a:pt x="1086" y="1056"/>
                  <a:pt x="1104" y="1026"/>
                  <a:pt x="1134" y="1001"/>
                </a:cubicBezTo>
                <a:cubicBezTo>
                  <a:pt x="1164" y="976"/>
                  <a:pt x="1210" y="958"/>
                  <a:pt x="1234" y="945"/>
                </a:cubicBezTo>
                <a:cubicBezTo>
                  <a:pt x="1258" y="932"/>
                  <a:pt x="1254" y="930"/>
                  <a:pt x="1281" y="925"/>
                </a:cubicBezTo>
                <a:cubicBezTo>
                  <a:pt x="1308" y="920"/>
                  <a:pt x="1356" y="908"/>
                  <a:pt x="1394" y="913"/>
                </a:cubicBezTo>
                <a:cubicBezTo>
                  <a:pt x="1432" y="918"/>
                  <a:pt x="1480" y="947"/>
                  <a:pt x="1508" y="954"/>
                </a:cubicBezTo>
                <a:cubicBezTo>
                  <a:pt x="1536" y="961"/>
                  <a:pt x="1550" y="963"/>
                  <a:pt x="1564" y="954"/>
                </a:cubicBezTo>
                <a:cubicBezTo>
                  <a:pt x="1578" y="945"/>
                  <a:pt x="1584" y="916"/>
                  <a:pt x="1593" y="897"/>
                </a:cubicBezTo>
                <a:cubicBezTo>
                  <a:pt x="1602" y="878"/>
                  <a:pt x="1612" y="854"/>
                  <a:pt x="1621" y="840"/>
                </a:cubicBezTo>
                <a:cubicBezTo>
                  <a:pt x="1630" y="826"/>
                  <a:pt x="1640" y="812"/>
                  <a:pt x="1649" y="812"/>
                </a:cubicBezTo>
                <a:cubicBezTo>
                  <a:pt x="1658" y="812"/>
                  <a:pt x="1664" y="831"/>
                  <a:pt x="1678" y="840"/>
                </a:cubicBezTo>
                <a:cubicBezTo>
                  <a:pt x="1692" y="849"/>
                  <a:pt x="1717" y="875"/>
                  <a:pt x="1734" y="869"/>
                </a:cubicBezTo>
                <a:cubicBezTo>
                  <a:pt x="1751" y="863"/>
                  <a:pt x="1772" y="837"/>
                  <a:pt x="1779" y="805"/>
                </a:cubicBezTo>
                <a:cubicBezTo>
                  <a:pt x="1786" y="773"/>
                  <a:pt x="1776" y="716"/>
                  <a:pt x="1779" y="677"/>
                </a:cubicBezTo>
                <a:cubicBezTo>
                  <a:pt x="1782" y="638"/>
                  <a:pt x="1787" y="607"/>
                  <a:pt x="1794" y="573"/>
                </a:cubicBezTo>
                <a:cubicBezTo>
                  <a:pt x="1801" y="539"/>
                  <a:pt x="1827" y="483"/>
                  <a:pt x="1819" y="472"/>
                </a:cubicBezTo>
                <a:cubicBezTo>
                  <a:pt x="1811" y="461"/>
                  <a:pt x="1779" y="478"/>
                  <a:pt x="1746" y="505"/>
                </a:cubicBezTo>
                <a:cubicBezTo>
                  <a:pt x="1713" y="532"/>
                  <a:pt x="1658" y="580"/>
                  <a:pt x="1623" y="636"/>
                </a:cubicBezTo>
                <a:cubicBezTo>
                  <a:pt x="1588" y="692"/>
                  <a:pt x="1548" y="780"/>
                  <a:pt x="1536" y="840"/>
                </a:cubicBezTo>
                <a:cubicBezTo>
                  <a:pt x="1524" y="900"/>
                  <a:pt x="1531" y="959"/>
                  <a:pt x="1550" y="997"/>
                </a:cubicBezTo>
                <a:cubicBezTo>
                  <a:pt x="1569" y="1035"/>
                  <a:pt x="1609" y="1069"/>
                  <a:pt x="1649" y="1067"/>
                </a:cubicBezTo>
                <a:cubicBezTo>
                  <a:pt x="1689" y="1065"/>
                  <a:pt x="1751" y="1023"/>
                  <a:pt x="1791" y="982"/>
                </a:cubicBezTo>
                <a:cubicBezTo>
                  <a:pt x="1831" y="941"/>
                  <a:pt x="1866" y="891"/>
                  <a:pt x="1888" y="819"/>
                </a:cubicBezTo>
                <a:cubicBezTo>
                  <a:pt x="1910" y="747"/>
                  <a:pt x="1915" y="621"/>
                  <a:pt x="1921" y="548"/>
                </a:cubicBezTo>
                <a:cubicBezTo>
                  <a:pt x="1927" y="475"/>
                  <a:pt x="1920" y="422"/>
                  <a:pt x="1922" y="381"/>
                </a:cubicBezTo>
                <a:cubicBezTo>
                  <a:pt x="1924" y="340"/>
                  <a:pt x="1930" y="330"/>
                  <a:pt x="1933" y="302"/>
                </a:cubicBezTo>
                <a:cubicBezTo>
                  <a:pt x="1936" y="274"/>
                  <a:pt x="1947" y="208"/>
                  <a:pt x="1938" y="213"/>
                </a:cubicBezTo>
                <a:cubicBezTo>
                  <a:pt x="1929" y="218"/>
                  <a:pt x="1891" y="306"/>
                  <a:pt x="1876" y="330"/>
                </a:cubicBezTo>
                <a:cubicBezTo>
                  <a:pt x="1861" y="354"/>
                  <a:pt x="1861" y="355"/>
                  <a:pt x="1848" y="358"/>
                </a:cubicBezTo>
                <a:cubicBezTo>
                  <a:pt x="1835" y="361"/>
                  <a:pt x="1811" y="346"/>
                  <a:pt x="1797" y="346"/>
                </a:cubicBezTo>
                <a:cubicBezTo>
                  <a:pt x="1783" y="346"/>
                  <a:pt x="1770" y="356"/>
                  <a:pt x="1763" y="358"/>
                </a:cubicBezTo>
                <a:close/>
              </a:path>
            </a:pathLst>
          </a:custGeom>
          <a:solidFill>
            <a:srgbClr val="FF660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Lotus" pitchFamily="2" charset="-7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Lotus" pitchFamily="2" charset="-7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Lotus" pitchFamily="2" charset="-7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Lotus" pitchFamily="2" charset="-7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Lotus" pitchFamily="2" charset="-7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Lotus" pitchFamily="2" charset="-7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Lotus" pitchFamily="2" charset="-7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Lotus" pitchFamily="2" charset="-7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Lotus" pitchFamily="2" charset="-78"/>
              </a:defRPr>
            </a:lvl9pPr>
          </a:lstStyle>
          <a:p>
            <a:pPr eaLnBrk="1" hangingPunct="1"/>
            <a:endParaRPr lang="en-US" sz="1350"/>
          </a:p>
        </p:txBody>
      </p:sp>
      <p:sp>
        <p:nvSpPr>
          <p:cNvPr id="34822" name="Freeform 6"/>
          <p:cNvSpPr>
            <a:spLocks/>
          </p:cNvSpPr>
          <p:nvPr/>
        </p:nvSpPr>
        <p:spPr bwMode="ltGray">
          <a:xfrm>
            <a:off x="5178029" y="1797845"/>
            <a:ext cx="75009" cy="221456"/>
          </a:xfrm>
          <a:custGeom>
            <a:avLst/>
            <a:gdLst>
              <a:gd name="T0" fmla="*/ 58 w 63"/>
              <a:gd name="T1" fmla="*/ 9 h 186"/>
              <a:gd name="T2" fmla="*/ 30 w 63"/>
              <a:gd name="T3" fmla="*/ 38 h 186"/>
              <a:gd name="T4" fmla="*/ 19 w 63"/>
              <a:gd name="T5" fmla="*/ 131 h 186"/>
              <a:gd name="T6" fmla="*/ 3 w 63"/>
              <a:gd name="T7" fmla="*/ 184 h 186"/>
              <a:gd name="T8" fmla="*/ 36 w 63"/>
              <a:gd name="T9" fmla="*/ 146 h 186"/>
              <a:gd name="T10" fmla="*/ 58 w 63"/>
              <a:gd name="T11" fmla="*/ 94 h 186"/>
              <a:gd name="T12" fmla="*/ 58 w 63"/>
              <a:gd name="T13" fmla="*/ 9 h 186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63"/>
              <a:gd name="T22" fmla="*/ 0 h 186"/>
              <a:gd name="T23" fmla="*/ 63 w 63"/>
              <a:gd name="T24" fmla="*/ 186 h 18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63" h="186">
                <a:moveTo>
                  <a:pt x="58" y="9"/>
                </a:moveTo>
                <a:cubicBezTo>
                  <a:pt x="53" y="0"/>
                  <a:pt x="37" y="18"/>
                  <a:pt x="30" y="38"/>
                </a:cubicBezTo>
                <a:cubicBezTo>
                  <a:pt x="23" y="58"/>
                  <a:pt x="23" y="107"/>
                  <a:pt x="19" y="131"/>
                </a:cubicBezTo>
                <a:cubicBezTo>
                  <a:pt x="15" y="155"/>
                  <a:pt x="0" y="182"/>
                  <a:pt x="3" y="184"/>
                </a:cubicBezTo>
                <a:cubicBezTo>
                  <a:pt x="6" y="186"/>
                  <a:pt x="27" y="161"/>
                  <a:pt x="36" y="146"/>
                </a:cubicBezTo>
                <a:cubicBezTo>
                  <a:pt x="45" y="131"/>
                  <a:pt x="54" y="117"/>
                  <a:pt x="58" y="94"/>
                </a:cubicBezTo>
                <a:cubicBezTo>
                  <a:pt x="62" y="71"/>
                  <a:pt x="63" y="18"/>
                  <a:pt x="58" y="9"/>
                </a:cubicBezTo>
                <a:close/>
              </a:path>
            </a:pathLst>
          </a:custGeom>
          <a:gradFill rotWithShape="0">
            <a:gsLst>
              <a:gs pos="0">
                <a:schemeClr val="bg1"/>
              </a:gs>
              <a:gs pos="100000">
                <a:schemeClr val="accent1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Lotus" pitchFamily="2" charset="-7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Lotus" pitchFamily="2" charset="-7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Lotus" pitchFamily="2" charset="-7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Lotus" pitchFamily="2" charset="-7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Lotus" pitchFamily="2" charset="-7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Lotus" pitchFamily="2" charset="-7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Lotus" pitchFamily="2" charset="-7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Lotus" pitchFamily="2" charset="-7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Lotus" pitchFamily="2" charset="-78"/>
              </a:defRPr>
            </a:lvl9pPr>
          </a:lstStyle>
          <a:p>
            <a:pPr eaLnBrk="1" hangingPunct="1"/>
            <a:endParaRPr lang="en-US" sz="1350"/>
          </a:p>
        </p:txBody>
      </p:sp>
      <p:sp>
        <p:nvSpPr>
          <p:cNvPr id="34823" name="Freeform 7"/>
          <p:cNvSpPr>
            <a:spLocks/>
          </p:cNvSpPr>
          <p:nvPr/>
        </p:nvSpPr>
        <p:spPr bwMode="ltGray">
          <a:xfrm>
            <a:off x="5143501" y="2043113"/>
            <a:ext cx="136922" cy="171450"/>
          </a:xfrm>
          <a:custGeom>
            <a:avLst/>
            <a:gdLst>
              <a:gd name="T0" fmla="*/ 87 w 115"/>
              <a:gd name="T1" fmla="*/ 2 h 144"/>
              <a:gd name="T2" fmla="*/ 92 w 115"/>
              <a:gd name="T3" fmla="*/ 45 h 144"/>
              <a:gd name="T4" fmla="*/ 86 w 115"/>
              <a:gd name="T5" fmla="*/ 74 h 144"/>
              <a:gd name="T6" fmla="*/ 60 w 115"/>
              <a:gd name="T7" fmla="*/ 75 h 144"/>
              <a:gd name="T8" fmla="*/ 42 w 115"/>
              <a:gd name="T9" fmla="*/ 95 h 144"/>
              <a:gd name="T10" fmla="*/ 30 w 115"/>
              <a:gd name="T11" fmla="*/ 115 h 144"/>
              <a:gd name="T12" fmla="*/ 15 w 115"/>
              <a:gd name="T13" fmla="*/ 86 h 144"/>
              <a:gd name="T14" fmla="*/ 21 w 115"/>
              <a:gd name="T15" fmla="*/ 51 h 144"/>
              <a:gd name="T16" fmla="*/ 2 w 115"/>
              <a:gd name="T17" fmla="*/ 87 h 144"/>
              <a:gd name="T18" fmla="*/ 8 w 115"/>
              <a:gd name="T19" fmla="*/ 126 h 144"/>
              <a:gd name="T20" fmla="*/ 30 w 115"/>
              <a:gd name="T21" fmla="*/ 143 h 144"/>
              <a:gd name="T22" fmla="*/ 51 w 115"/>
              <a:gd name="T23" fmla="*/ 117 h 144"/>
              <a:gd name="T24" fmla="*/ 66 w 115"/>
              <a:gd name="T25" fmla="*/ 95 h 144"/>
              <a:gd name="T26" fmla="*/ 87 w 115"/>
              <a:gd name="T27" fmla="*/ 115 h 144"/>
              <a:gd name="T28" fmla="*/ 115 w 115"/>
              <a:gd name="T29" fmla="*/ 58 h 144"/>
              <a:gd name="T30" fmla="*/ 87 w 115"/>
              <a:gd name="T31" fmla="*/ 2 h 144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w 115"/>
              <a:gd name="T49" fmla="*/ 0 h 144"/>
              <a:gd name="T50" fmla="*/ 115 w 115"/>
              <a:gd name="T51" fmla="*/ 144 h 144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T48" t="T49" r="T50" b="T51"/>
            <a:pathLst>
              <a:path w="115" h="144">
                <a:moveTo>
                  <a:pt x="87" y="2"/>
                </a:moveTo>
                <a:cubicBezTo>
                  <a:pt x="83" y="0"/>
                  <a:pt x="92" y="33"/>
                  <a:pt x="92" y="45"/>
                </a:cubicBezTo>
                <a:cubicBezTo>
                  <a:pt x="92" y="57"/>
                  <a:pt x="91" y="69"/>
                  <a:pt x="86" y="74"/>
                </a:cubicBezTo>
                <a:cubicBezTo>
                  <a:pt x="81" y="79"/>
                  <a:pt x="67" y="72"/>
                  <a:pt x="60" y="75"/>
                </a:cubicBezTo>
                <a:cubicBezTo>
                  <a:pt x="53" y="78"/>
                  <a:pt x="47" y="88"/>
                  <a:pt x="42" y="95"/>
                </a:cubicBezTo>
                <a:cubicBezTo>
                  <a:pt x="37" y="102"/>
                  <a:pt x="34" y="116"/>
                  <a:pt x="30" y="115"/>
                </a:cubicBezTo>
                <a:cubicBezTo>
                  <a:pt x="26" y="114"/>
                  <a:pt x="16" y="97"/>
                  <a:pt x="15" y="86"/>
                </a:cubicBezTo>
                <a:cubicBezTo>
                  <a:pt x="14" y="75"/>
                  <a:pt x="23" y="51"/>
                  <a:pt x="21" y="51"/>
                </a:cubicBezTo>
                <a:cubicBezTo>
                  <a:pt x="19" y="51"/>
                  <a:pt x="4" y="75"/>
                  <a:pt x="2" y="87"/>
                </a:cubicBezTo>
                <a:cubicBezTo>
                  <a:pt x="0" y="99"/>
                  <a:pt x="3" y="117"/>
                  <a:pt x="8" y="126"/>
                </a:cubicBezTo>
                <a:cubicBezTo>
                  <a:pt x="13" y="135"/>
                  <a:pt x="23" y="144"/>
                  <a:pt x="30" y="143"/>
                </a:cubicBezTo>
                <a:cubicBezTo>
                  <a:pt x="37" y="142"/>
                  <a:pt x="45" y="125"/>
                  <a:pt x="51" y="117"/>
                </a:cubicBezTo>
                <a:cubicBezTo>
                  <a:pt x="57" y="109"/>
                  <a:pt x="60" y="95"/>
                  <a:pt x="66" y="95"/>
                </a:cubicBezTo>
                <a:cubicBezTo>
                  <a:pt x="72" y="95"/>
                  <a:pt x="79" y="121"/>
                  <a:pt x="87" y="115"/>
                </a:cubicBezTo>
                <a:cubicBezTo>
                  <a:pt x="95" y="109"/>
                  <a:pt x="115" y="77"/>
                  <a:pt x="115" y="58"/>
                </a:cubicBezTo>
                <a:cubicBezTo>
                  <a:pt x="115" y="39"/>
                  <a:pt x="92" y="4"/>
                  <a:pt x="87" y="2"/>
                </a:cubicBezTo>
                <a:close/>
              </a:path>
            </a:pathLst>
          </a:custGeom>
          <a:gradFill rotWithShape="0">
            <a:gsLst>
              <a:gs pos="0">
                <a:schemeClr val="bg1"/>
              </a:gs>
              <a:gs pos="100000">
                <a:schemeClr val="accent1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Lotus" pitchFamily="2" charset="-7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Lotus" pitchFamily="2" charset="-7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Lotus" pitchFamily="2" charset="-7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Lotus" pitchFamily="2" charset="-7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Lotus" pitchFamily="2" charset="-7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Lotus" pitchFamily="2" charset="-7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Lotus" pitchFamily="2" charset="-7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Lotus" pitchFamily="2" charset="-7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Lotus" pitchFamily="2" charset="-78"/>
              </a:defRPr>
            </a:lvl9pPr>
          </a:lstStyle>
          <a:p>
            <a:pPr eaLnBrk="1" hangingPunct="1"/>
            <a:endParaRPr lang="en-US" sz="1350"/>
          </a:p>
        </p:txBody>
      </p:sp>
      <p:sp>
        <p:nvSpPr>
          <p:cNvPr id="34824" name="Freeform 8"/>
          <p:cNvSpPr>
            <a:spLocks/>
          </p:cNvSpPr>
          <p:nvPr/>
        </p:nvSpPr>
        <p:spPr bwMode="ltGray">
          <a:xfrm>
            <a:off x="4011216" y="1551385"/>
            <a:ext cx="1033463" cy="1481138"/>
          </a:xfrm>
          <a:custGeom>
            <a:avLst/>
            <a:gdLst>
              <a:gd name="T0" fmla="*/ 556 w 868"/>
              <a:gd name="T1" fmla="*/ 415 h 1244"/>
              <a:gd name="T2" fmla="*/ 669 w 868"/>
              <a:gd name="T3" fmla="*/ 330 h 1244"/>
              <a:gd name="T4" fmla="*/ 751 w 868"/>
              <a:gd name="T5" fmla="*/ 253 h 1244"/>
              <a:gd name="T6" fmla="*/ 811 w 868"/>
              <a:gd name="T7" fmla="*/ 131 h 1244"/>
              <a:gd name="T8" fmla="*/ 840 w 868"/>
              <a:gd name="T9" fmla="*/ 46 h 1244"/>
              <a:gd name="T10" fmla="*/ 868 w 868"/>
              <a:gd name="T11" fmla="*/ 18 h 1244"/>
              <a:gd name="T12" fmla="*/ 843 w 868"/>
              <a:gd name="T13" fmla="*/ 157 h 1244"/>
              <a:gd name="T14" fmla="*/ 840 w 868"/>
              <a:gd name="T15" fmla="*/ 358 h 1244"/>
              <a:gd name="T16" fmla="*/ 811 w 868"/>
              <a:gd name="T17" fmla="*/ 556 h 1244"/>
              <a:gd name="T18" fmla="*/ 726 w 868"/>
              <a:gd name="T19" fmla="*/ 783 h 1244"/>
              <a:gd name="T20" fmla="*/ 621 w 868"/>
              <a:gd name="T21" fmla="*/ 898 h 1244"/>
              <a:gd name="T22" fmla="*/ 605 w 868"/>
              <a:gd name="T23" fmla="*/ 907 h 1244"/>
              <a:gd name="T24" fmla="*/ 587 w 868"/>
              <a:gd name="T25" fmla="*/ 909 h 1244"/>
              <a:gd name="T26" fmla="*/ 540 w 868"/>
              <a:gd name="T27" fmla="*/ 890 h 1244"/>
              <a:gd name="T28" fmla="*/ 495 w 868"/>
              <a:gd name="T29" fmla="*/ 856 h 1244"/>
              <a:gd name="T30" fmla="*/ 447 w 868"/>
              <a:gd name="T31" fmla="*/ 793 h 1244"/>
              <a:gd name="T32" fmla="*/ 437 w 868"/>
              <a:gd name="T33" fmla="*/ 772 h 1244"/>
              <a:gd name="T34" fmla="*/ 430 w 868"/>
              <a:gd name="T35" fmla="*/ 738 h 1244"/>
              <a:gd name="T36" fmla="*/ 444 w 868"/>
              <a:gd name="T37" fmla="*/ 549 h 1244"/>
              <a:gd name="T38" fmla="*/ 528 w 868"/>
              <a:gd name="T39" fmla="*/ 358 h 1244"/>
              <a:gd name="T40" fmla="*/ 584 w 868"/>
              <a:gd name="T41" fmla="*/ 245 h 1244"/>
              <a:gd name="T42" fmla="*/ 698 w 868"/>
              <a:gd name="T43" fmla="*/ 131 h 1244"/>
              <a:gd name="T44" fmla="*/ 675 w 868"/>
              <a:gd name="T45" fmla="*/ 421 h 1244"/>
              <a:gd name="T46" fmla="*/ 669 w 868"/>
              <a:gd name="T47" fmla="*/ 585 h 1244"/>
              <a:gd name="T48" fmla="*/ 613 w 868"/>
              <a:gd name="T49" fmla="*/ 759 h 1244"/>
              <a:gd name="T50" fmla="*/ 584 w 868"/>
              <a:gd name="T51" fmla="*/ 812 h 1244"/>
              <a:gd name="T52" fmla="*/ 566 w 868"/>
              <a:gd name="T53" fmla="*/ 840 h 1244"/>
              <a:gd name="T54" fmla="*/ 447 w 868"/>
              <a:gd name="T55" fmla="*/ 937 h 1244"/>
              <a:gd name="T56" fmla="*/ 367 w 868"/>
              <a:gd name="T57" fmla="*/ 981 h 1244"/>
              <a:gd name="T58" fmla="*/ 301 w 868"/>
              <a:gd name="T59" fmla="*/ 1095 h 1244"/>
              <a:gd name="T60" fmla="*/ 219 w 868"/>
              <a:gd name="T61" fmla="*/ 1189 h 1244"/>
              <a:gd name="T62" fmla="*/ 131 w 868"/>
              <a:gd name="T63" fmla="*/ 1237 h 1244"/>
              <a:gd name="T64" fmla="*/ 11 w 868"/>
              <a:gd name="T65" fmla="*/ 1229 h 1244"/>
              <a:gd name="T66" fmla="*/ 64 w 868"/>
              <a:gd name="T67" fmla="*/ 1199 h 1244"/>
              <a:gd name="T68" fmla="*/ 159 w 868"/>
              <a:gd name="T69" fmla="*/ 1141 h 1244"/>
              <a:gd name="T70" fmla="*/ 273 w 868"/>
              <a:gd name="T71" fmla="*/ 1010 h 1244"/>
              <a:gd name="T72" fmla="*/ 375 w 868"/>
              <a:gd name="T73" fmla="*/ 893 h 1244"/>
              <a:gd name="T74" fmla="*/ 475 w 868"/>
              <a:gd name="T75" fmla="*/ 825 h 1244"/>
              <a:gd name="T76" fmla="*/ 531 w 868"/>
              <a:gd name="T77" fmla="*/ 805 h 1244"/>
              <a:gd name="T78" fmla="*/ 600 w 868"/>
              <a:gd name="T79" fmla="*/ 705 h 1244"/>
              <a:gd name="T80" fmla="*/ 631 w 868"/>
              <a:gd name="T81" fmla="*/ 501 h 1244"/>
              <a:gd name="T82" fmla="*/ 641 w 868"/>
              <a:gd name="T83" fmla="*/ 358 h 1244"/>
              <a:gd name="T84" fmla="*/ 659 w 868"/>
              <a:gd name="T85" fmla="*/ 237 h 1244"/>
              <a:gd name="T86" fmla="*/ 619 w 868"/>
              <a:gd name="T87" fmla="*/ 257 h 1244"/>
              <a:gd name="T88" fmla="*/ 512 w 868"/>
              <a:gd name="T89" fmla="*/ 467 h 1244"/>
              <a:gd name="T90" fmla="*/ 471 w 868"/>
              <a:gd name="T91" fmla="*/ 641 h 1244"/>
              <a:gd name="T92" fmla="*/ 479 w 868"/>
              <a:gd name="T93" fmla="*/ 777 h 1244"/>
              <a:gd name="T94" fmla="*/ 507 w 868"/>
              <a:gd name="T95" fmla="*/ 848 h 1244"/>
              <a:gd name="T96" fmla="*/ 518 w 868"/>
              <a:gd name="T97" fmla="*/ 856 h 1244"/>
              <a:gd name="T98" fmla="*/ 532 w 868"/>
              <a:gd name="T99" fmla="*/ 854 h 1244"/>
              <a:gd name="T100" fmla="*/ 641 w 868"/>
              <a:gd name="T101" fmla="*/ 812 h 1244"/>
              <a:gd name="T102" fmla="*/ 726 w 868"/>
              <a:gd name="T103" fmla="*/ 670 h 1244"/>
              <a:gd name="T104" fmla="*/ 783 w 868"/>
              <a:gd name="T105" fmla="*/ 500 h 1244"/>
              <a:gd name="T106" fmla="*/ 791 w 868"/>
              <a:gd name="T107" fmla="*/ 325 h 1244"/>
              <a:gd name="T108" fmla="*/ 787 w 868"/>
              <a:gd name="T109" fmla="*/ 249 h 1244"/>
              <a:gd name="T110" fmla="*/ 747 w 868"/>
              <a:gd name="T111" fmla="*/ 325 h 1244"/>
              <a:gd name="T112" fmla="*/ 703 w 868"/>
              <a:gd name="T113" fmla="*/ 357 h 1244"/>
              <a:gd name="T114" fmla="*/ 556 w 868"/>
              <a:gd name="T115" fmla="*/ 415 h 1244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w 868"/>
              <a:gd name="T175" fmla="*/ 0 h 1244"/>
              <a:gd name="T176" fmla="*/ 868 w 868"/>
              <a:gd name="T177" fmla="*/ 1244 h 1244"/>
            </a:gdLst>
            <a:ahLst/>
            <a:cxnLst>
              <a:cxn ang="T116">
                <a:pos x="T0" y="T1"/>
              </a:cxn>
              <a:cxn ang="T117">
                <a:pos x="T2" y="T3"/>
              </a:cxn>
              <a:cxn ang="T118">
                <a:pos x="T4" y="T5"/>
              </a:cxn>
              <a:cxn ang="T119">
                <a:pos x="T6" y="T7"/>
              </a:cxn>
              <a:cxn ang="T120">
                <a:pos x="T8" y="T9"/>
              </a:cxn>
              <a:cxn ang="T121">
                <a:pos x="T10" y="T11"/>
              </a:cxn>
              <a:cxn ang="T122">
                <a:pos x="T12" y="T13"/>
              </a:cxn>
              <a:cxn ang="T123">
                <a:pos x="T14" y="T15"/>
              </a:cxn>
              <a:cxn ang="T124">
                <a:pos x="T16" y="T17"/>
              </a:cxn>
              <a:cxn ang="T125">
                <a:pos x="T18" y="T19"/>
              </a:cxn>
              <a:cxn ang="T126">
                <a:pos x="T20" y="T21"/>
              </a:cxn>
              <a:cxn ang="T127">
                <a:pos x="T22" y="T23"/>
              </a:cxn>
              <a:cxn ang="T128">
                <a:pos x="T24" y="T25"/>
              </a:cxn>
              <a:cxn ang="T129">
                <a:pos x="T26" y="T27"/>
              </a:cxn>
              <a:cxn ang="T130">
                <a:pos x="T28" y="T29"/>
              </a:cxn>
              <a:cxn ang="T131">
                <a:pos x="T30" y="T31"/>
              </a:cxn>
              <a:cxn ang="T132">
                <a:pos x="T32" y="T33"/>
              </a:cxn>
              <a:cxn ang="T133">
                <a:pos x="T34" y="T35"/>
              </a:cxn>
              <a:cxn ang="T134">
                <a:pos x="T36" y="T37"/>
              </a:cxn>
              <a:cxn ang="T135">
                <a:pos x="T38" y="T39"/>
              </a:cxn>
              <a:cxn ang="T136">
                <a:pos x="T40" y="T41"/>
              </a:cxn>
              <a:cxn ang="T137">
                <a:pos x="T42" y="T43"/>
              </a:cxn>
              <a:cxn ang="T138">
                <a:pos x="T44" y="T45"/>
              </a:cxn>
              <a:cxn ang="T139">
                <a:pos x="T46" y="T47"/>
              </a:cxn>
              <a:cxn ang="T140">
                <a:pos x="T48" y="T49"/>
              </a:cxn>
              <a:cxn ang="T141">
                <a:pos x="T50" y="T51"/>
              </a:cxn>
              <a:cxn ang="T142">
                <a:pos x="T52" y="T53"/>
              </a:cxn>
              <a:cxn ang="T143">
                <a:pos x="T54" y="T55"/>
              </a:cxn>
              <a:cxn ang="T144">
                <a:pos x="T56" y="T57"/>
              </a:cxn>
              <a:cxn ang="T145">
                <a:pos x="T58" y="T59"/>
              </a:cxn>
              <a:cxn ang="T146">
                <a:pos x="T60" y="T61"/>
              </a:cxn>
              <a:cxn ang="T147">
                <a:pos x="T62" y="T63"/>
              </a:cxn>
              <a:cxn ang="T148">
                <a:pos x="T64" y="T65"/>
              </a:cxn>
              <a:cxn ang="T149">
                <a:pos x="T66" y="T67"/>
              </a:cxn>
              <a:cxn ang="T150">
                <a:pos x="T68" y="T69"/>
              </a:cxn>
              <a:cxn ang="T151">
                <a:pos x="T70" y="T71"/>
              </a:cxn>
              <a:cxn ang="T152">
                <a:pos x="T72" y="T73"/>
              </a:cxn>
              <a:cxn ang="T153">
                <a:pos x="T74" y="T75"/>
              </a:cxn>
              <a:cxn ang="T154">
                <a:pos x="T76" y="T77"/>
              </a:cxn>
              <a:cxn ang="T155">
                <a:pos x="T78" y="T79"/>
              </a:cxn>
              <a:cxn ang="T156">
                <a:pos x="T80" y="T81"/>
              </a:cxn>
              <a:cxn ang="T157">
                <a:pos x="T82" y="T83"/>
              </a:cxn>
              <a:cxn ang="T158">
                <a:pos x="T84" y="T85"/>
              </a:cxn>
              <a:cxn ang="T159">
                <a:pos x="T86" y="T87"/>
              </a:cxn>
              <a:cxn ang="T160">
                <a:pos x="T88" y="T89"/>
              </a:cxn>
              <a:cxn ang="T161">
                <a:pos x="T90" y="T91"/>
              </a:cxn>
              <a:cxn ang="T162">
                <a:pos x="T92" y="T93"/>
              </a:cxn>
              <a:cxn ang="T163">
                <a:pos x="T94" y="T95"/>
              </a:cxn>
              <a:cxn ang="T164">
                <a:pos x="T96" y="T97"/>
              </a:cxn>
              <a:cxn ang="T165">
                <a:pos x="T98" y="T99"/>
              </a:cxn>
              <a:cxn ang="T166">
                <a:pos x="T100" y="T101"/>
              </a:cxn>
              <a:cxn ang="T167">
                <a:pos x="T102" y="T103"/>
              </a:cxn>
              <a:cxn ang="T168">
                <a:pos x="T104" y="T105"/>
              </a:cxn>
              <a:cxn ang="T169">
                <a:pos x="T106" y="T107"/>
              </a:cxn>
              <a:cxn ang="T170">
                <a:pos x="T108" y="T109"/>
              </a:cxn>
              <a:cxn ang="T171">
                <a:pos x="T110" y="T111"/>
              </a:cxn>
              <a:cxn ang="T172">
                <a:pos x="T112" y="T113"/>
              </a:cxn>
              <a:cxn ang="T173">
                <a:pos x="T114" y="T115"/>
              </a:cxn>
            </a:cxnLst>
            <a:rect l="T174" t="T175" r="T176" b="T177"/>
            <a:pathLst>
              <a:path w="868" h="1244">
                <a:moveTo>
                  <a:pt x="556" y="415"/>
                </a:moveTo>
                <a:cubicBezTo>
                  <a:pt x="551" y="410"/>
                  <a:pt x="637" y="357"/>
                  <a:pt x="669" y="330"/>
                </a:cubicBezTo>
                <a:cubicBezTo>
                  <a:pt x="701" y="303"/>
                  <a:pt x="727" y="286"/>
                  <a:pt x="751" y="253"/>
                </a:cubicBezTo>
                <a:cubicBezTo>
                  <a:pt x="775" y="220"/>
                  <a:pt x="796" y="165"/>
                  <a:pt x="811" y="131"/>
                </a:cubicBezTo>
                <a:cubicBezTo>
                  <a:pt x="826" y="97"/>
                  <a:pt x="831" y="65"/>
                  <a:pt x="840" y="46"/>
                </a:cubicBezTo>
                <a:cubicBezTo>
                  <a:pt x="849" y="27"/>
                  <a:pt x="868" y="0"/>
                  <a:pt x="868" y="18"/>
                </a:cubicBezTo>
                <a:cubicBezTo>
                  <a:pt x="868" y="36"/>
                  <a:pt x="848" y="100"/>
                  <a:pt x="843" y="157"/>
                </a:cubicBezTo>
                <a:cubicBezTo>
                  <a:pt x="838" y="214"/>
                  <a:pt x="845" y="292"/>
                  <a:pt x="840" y="358"/>
                </a:cubicBezTo>
                <a:cubicBezTo>
                  <a:pt x="835" y="424"/>
                  <a:pt x="830" y="485"/>
                  <a:pt x="811" y="556"/>
                </a:cubicBezTo>
                <a:cubicBezTo>
                  <a:pt x="792" y="627"/>
                  <a:pt x="758" y="726"/>
                  <a:pt x="726" y="783"/>
                </a:cubicBezTo>
                <a:cubicBezTo>
                  <a:pt x="694" y="840"/>
                  <a:pt x="641" y="877"/>
                  <a:pt x="621" y="898"/>
                </a:cubicBezTo>
                <a:cubicBezTo>
                  <a:pt x="601" y="919"/>
                  <a:pt x="611" y="905"/>
                  <a:pt x="605" y="907"/>
                </a:cubicBezTo>
                <a:cubicBezTo>
                  <a:pt x="599" y="909"/>
                  <a:pt x="598" y="912"/>
                  <a:pt x="587" y="909"/>
                </a:cubicBezTo>
                <a:cubicBezTo>
                  <a:pt x="576" y="906"/>
                  <a:pt x="555" y="899"/>
                  <a:pt x="540" y="890"/>
                </a:cubicBezTo>
                <a:cubicBezTo>
                  <a:pt x="525" y="881"/>
                  <a:pt x="511" y="872"/>
                  <a:pt x="495" y="856"/>
                </a:cubicBezTo>
                <a:cubicBezTo>
                  <a:pt x="479" y="840"/>
                  <a:pt x="457" y="807"/>
                  <a:pt x="447" y="793"/>
                </a:cubicBezTo>
                <a:cubicBezTo>
                  <a:pt x="437" y="779"/>
                  <a:pt x="440" y="781"/>
                  <a:pt x="437" y="772"/>
                </a:cubicBezTo>
                <a:cubicBezTo>
                  <a:pt x="434" y="763"/>
                  <a:pt x="429" y="775"/>
                  <a:pt x="430" y="738"/>
                </a:cubicBezTo>
                <a:cubicBezTo>
                  <a:pt x="431" y="701"/>
                  <a:pt x="428" y="612"/>
                  <a:pt x="444" y="549"/>
                </a:cubicBezTo>
                <a:cubicBezTo>
                  <a:pt x="460" y="486"/>
                  <a:pt x="505" y="409"/>
                  <a:pt x="528" y="358"/>
                </a:cubicBezTo>
                <a:cubicBezTo>
                  <a:pt x="551" y="307"/>
                  <a:pt x="556" y="283"/>
                  <a:pt x="584" y="245"/>
                </a:cubicBezTo>
                <a:cubicBezTo>
                  <a:pt x="612" y="207"/>
                  <a:pt x="683" y="102"/>
                  <a:pt x="698" y="131"/>
                </a:cubicBezTo>
                <a:cubicBezTo>
                  <a:pt x="713" y="160"/>
                  <a:pt x="680" y="345"/>
                  <a:pt x="675" y="421"/>
                </a:cubicBezTo>
                <a:cubicBezTo>
                  <a:pt x="670" y="497"/>
                  <a:pt x="679" y="529"/>
                  <a:pt x="669" y="585"/>
                </a:cubicBezTo>
                <a:cubicBezTo>
                  <a:pt x="659" y="641"/>
                  <a:pt x="627" y="721"/>
                  <a:pt x="613" y="759"/>
                </a:cubicBezTo>
                <a:cubicBezTo>
                  <a:pt x="599" y="797"/>
                  <a:pt x="592" y="799"/>
                  <a:pt x="584" y="812"/>
                </a:cubicBezTo>
                <a:cubicBezTo>
                  <a:pt x="576" y="825"/>
                  <a:pt x="589" y="819"/>
                  <a:pt x="566" y="840"/>
                </a:cubicBezTo>
                <a:cubicBezTo>
                  <a:pt x="543" y="861"/>
                  <a:pt x="480" y="913"/>
                  <a:pt x="447" y="937"/>
                </a:cubicBezTo>
                <a:cubicBezTo>
                  <a:pt x="414" y="961"/>
                  <a:pt x="391" y="955"/>
                  <a:pt x="367" y="981"/>
                </a:cubicBezTo>
                <a:cubicBezTo>
                  <a:pt x="343" y="1007"/>
                  <a:pt x="326" y="1060"/>
                  <a:pt x="301" y="1095"/>
                </a:cubicBezTo>
                <a:cubicBezTo>
                  <a:pt x="276" y="1130"/>
                  <a:pt x="247" y="1165"/>
                  <a:pt x="219" y="1189"/>
                </a:cubicBezTo>
                <a:cubicBezTo>
                  <a:pt x="191" y="1213"/>
                  <a:pt x="166" y="1230"/>
                  <a:pt x="131" y="1237"/>
                </a:cubicBezTo>
                <a:cubicBezTo>
                  <a:pt x="96" y="1244"/>
                  <a:pt x="22" y="1235"/>
                  <a:pt x="11" y="1229"/>
                </a:cubicBezTo>
                <a:cubicBezTo>
                  <a:pt x="0" y="1223"/>
                  <a:pt x="39" y="1214"/>
                  <a:pt x="64" y="1199"/>
                </a:cubicBezTo>
                <a:cubicBezTo>
                  <a:pt x="89" y="1184"/>
                  <a:pt x="124" y="1172"/>
                  <a:pt x="159" y="1141"/>
                </a:cubicBezTo>
                <a:cubicBezTo>
                  <a:pt x="194" y="1110"/>
                  <a:pt x="237" y="1051"/>
                  <a:pt x="273" y="1010"/>
                </a:cubicBezTo>
                <a:cubicBezTo>
                  <a:pt x="309" y="969"/>
                  <a:pt x="341" y="924"/>
                  <a:pt x="375" y="893"/>
                </a:cubicBezTo>
                <a:cubicBezTo>
                  <a:pt x="409" y="862"/>
                  <a:pt x="449" y="840"/>
                  <a:pt x="475" y="825"/>
                </a:cubicBezTo>
                <a:cubicBezTo>
                  <a:pt x="501" y="810"/>
                  <a:pt x="510" y="825"/>
                  <a:pt x="531" y="805"/>
                </a:cubicBezTo>
                <a:cubicBezTo>
                  <a:pt x="552" y="785"/>
                  <a:pt x="583" y="756"/>
                  <a:pt x="600" y="705"/>
                </a:cubicBezTo>
                <a:cubicBezTo>
                  <a:pt x="617" y="654"/>
                  <a:pt x="624" y="559"/>
                  <a:pt x="631" y="501"/>
                </a:cubicBezTo>
                <a:cubicBezTo>
                  <a:pt x="638" y="443"/>
                  <a:pt x="636" y="402"/>
                  <a:pt x="641" y="358"/>
                </a:cubicBezTo>
                <a:cubicBezTo>
                  <a:pt x="646" y="314"/>
                  <a:pt x="663" y="254"/>
                  <a:pt x="659" y="237"/>
                </a:cubicBezTo>
                <a:cubicBezTo>
                  <a:pt x="655" y="220"/>
                  <a:pt x="643" y="219"/>
                  <a:pt x="619" y="257"/>
                </a:cubicBezTo>
                <a:cubicBezTo>
                  <a:pt x="595" y="295"/>
                  <a:pt x="537" y="403"/>
                  <a:pt x="512" y="467"/>
                </a:cubicBezTo>
                <a:cubicBezTo>
                  <a:pt x="487" y="531"/>
                  <a:pt x="477" y="589"/>
                  <a:pt x="471" y="641"/>
                </a:cubicBezTo>
                <a:cubicBezTo>
                  <a:pt x="465" y="693"/>
                  <a:pt x="473" y="743"/>
                  <a:pt x="479" y="777"/>
                </a:cubicBezTo>
                <a:cubicBezTo>
                  <a:pt x="485" y="811"/>
                  <a:pt x="501" y="835"/>
                  <a:pt x="507" y="848"/>
                </a:cubicBezTo>
                <a:cubicBezTo>
                  <a:pt x="513" y="861"/>
                  <a:pt x="514" y="855"/>
                  <a:pt x="518" y="856"/>
                </a:cubicBezTo>
                <a:cubicBezTo>
                  <a:pt x="522" y="857"/>
                  <a:pt x="512" y="861"/>
                  <a:pt x="532" y="854"/>
                </a:cubicBezTo>
                <a:cubicBezTo>
                  <a:pt x="552" y="847"/>
                  <a:pt x="609" y="843"/>
                  <a:pt x="641" y="812"/>
                </a:cubicBezTo>
                <a:cubicBezTo>
                  <a:pt x="673" y="781"/>
                  <a:pt x="702" y="722"/>
                  <a:pt x="726" y="670"/>
                </a:cubicBezTo>
                <a:cubicBezTo>
                  <a:pt x="750" y="618"/>
                  <a:pt x="772" y="557"/>
                  <a:pt x="783" y="500"/>
                </a:cubicBezTo>
                <a:cubicBezTo>
                  <a:pt x="794" y="443"/>
                  <a:pt x="790" y="367"/>
                  <a:pt x="791" y="325"/>
                </a:cubicBezTo>
                <a:cubicBezTo>
                  <a:pt x="792" y="283"/>
                  <a:pt x="794" y="249"/>
                  <a:pt x="787" y="249"/>
                </a:cubicBezTo>
                <a:cubicBezTo>
                  <a:pt x="780" y="249"/>
                  <a:pt x="761" y="307"/>
                  <a:pt x="747" y="325"/>
                </a:cubicBezTo>
                <a:cubicBezTo>
                  <a:pt x="733" y="343"/>
                  <a:pt x="735" y="342"/>
                  <a:pt x="703" y="357"/>
                </a:cubicBezTo>
                <a:cubicBezTo>
                  <a:pt x="671" y="372"/>
                  <a:pt x="587" y="403"/>
                  <a:pt x="556" y="415"/>
                </a:cubicBezTo>
                <a:close/>
              </a:path>
            </a:pathLst>
          </a:custGeom>
          <a:gradFill rotWithShape="0"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Lotus" pitchFamily="2" charset="-7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Lotus" pitchFamily="2" charset="-7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Lotus" pitchFamily="2" charset="-7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Lotus" pitchFamily="2" charset="-7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Lotus" pitchFamily="2" charset="-7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Lotus" pitchFamily="2" charset="-7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Lotus" pitchFamily="2" charset="-7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Lotus" pitchFamily="2" charset="-7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Lotus" pitchFamily="2" charset="-78"/>
              </a:defRPr>
            </a:lvl9pPr>
          </a:lstStyle>
          <a:p>
            <a:pPr eaLnBrk="1" hangingPunct="1"/>
            <a:endParaRPr lang="en-US" sz="1350"/>
          </a:p>
        </p:txBody>
      </p:sp>
      <p:sp>
        <p:nvSpPr>
          <p:cNvPr id="34825" name="Freeform 9"/>
          <p:cNvSpPr>
            <a:spLocks/>
          </p:cNvSpPr>
          <p:nvPr/>
        </p:nvSpPr>
        <p:spPr bwMode="ltGray">
          <a:xfrm>
            <a:off x="2109788" y="2174082"/>
            <a:ext cx="2439591" cy="3570685"/>
          </a:xfrm>
          <a:custGeom>
            <a:avLst/>
            <a:gdLst>
              <a:gd name="T0" fmla="*/ 1643 w 2049"/>
              <a:gd name="T1" fmla="*/ 147 h 2999"/>
              <a:gd name="T2" fmla="*/ 1671 w 2049"/>
              <a:gd name="T3" fmla="*/ 90 h 2999"/>
              <a:gd name="T4" fmla="*/ 1728 w 2049"/>
              <a:gd name="T5" fmla="*/ 33 h 2999"/>
              <a:gd name="T6" fmla="*/ 1813 w 2049"/>
              <a:gd name="T7" fmla="*/ 5 h 2999"/>
              <a:gd name="T8" fmla="*/ 1955 w 2049"/>
              <a:gd name="T9" fmla="*/ 5 h 2999"/>
              <a:gd name="T10" fmla="*/ 2040 w 2049"/>
              <a:gd name="T11" fmla="*/ 33 h 2999"/>
              <a:gd name="T12" fmla="*/ 2011 w 2049"/>
              <a:gd name="T13" fmla="*/ 90 h 2999"/>
              <a:gd name="T14" fmla="*/ 1955 w 2049"/>
              <a:gd name="T15" fmla="*/ 147 h 2999"/>
              <a:gd name="T16" fmla="*/ 1841 w 2049"/>
              <a:gd name="T17" fmla="*/ 204 h 2999"/>
              <a:gd name="T18" fmla="*/ 1756 w 2049"/>
              <a:gd name="T19" fmla="*/ 232 h 2999"/>
              <a:gd name="T20" fmla="*/ 1728 w 2049"/>
              <a:gd name="T21" fmla="*/ 289 h 2999"/>
              <a:gd name="T22" fmla="*/ 1785 w 2049"/>
              <a:gd name="T23" fmla="*/ 289 h 2999"/>
              <a:gd name="T24" fmla="*/ 1813 w 2049"/>
              <a:gd name="T25" fmla="*/ 345 h 2999"/>
              <a:gd name="T26" fmla="*/ 1784 w 2049"/>
              <a:gd name="T27" fmla="*/ 410 h 2999"/>
              <a:gd name="T28" fmla="*/ 1756 w 2049"/>
              <a:gd name="T29" fmla="*/ 459 h 2999"/>
              <a:gd name="T30" fmla="*/ 1699 w 2049"/>
              <a:gd name="T31" fmla="*/ 487 h 2999"/>
              <a:gd name="T32" fmla="*/ 1473 w 2049"/>
              <a:gd name="T33" fmla="*/ 572 h 2999"/>
              <a:gd name="T34" fmla="*/ 1274 w 2049"/>
              <a:gd name="T35" fmla="*/ 685 h 2999"/>
              <a:gd name="T36" fmla="*/ 1019 w 2049"/>
              <a:gd name="T37" fmla="*/ 827 h 2999"/>
              <a:gd name="T38" fmla="*/ 877 w 2049"/>
              <a:gd name="T39" fmla="*/ 912 h 2999"/>
              <a:gd name="T40" fmla="*/ 594 w 2049"/>
              <a:gd name="T41" fmla="*/ 1082 h 2999"/>
              <a:gd name="T42" fmla="*/ 320 w 2049"/>
              <a:gd name="T43" fmla="*/ 1354 h 2999"/>
              <a:gd name="T44" fmla="*/ 108 w 2049"/>
              <a:gd name="T45" fmla="*/ 1690 h 2999"/>
              <a:gd name="T46" fmla="*/ 72 w 2049"/>
              <a:gd name="T47" fmla="*/ 1814 h 2999"/>
              <a:gd name="T48" fmla="*/ 56 w 2049"/>
              <a:gd name="T49" fmla="*/ 1914 h 2999"/>
              <a:gd name="T50" fmla="*/ 55 w 2049"/>
              <a:gd name="T51" fmla="*/ 2075 h 2999"/>
              <a:gd name="T52" fmla="*/ 164 w 2049"/>
              <a:gd name="T53" fmla="*/ 2450 h 2999"/>
              <a:gd name="T54" fmla="*/ 396 w 2049"/>
              <a:gd name="T55" fmla="*/ 2738 h 2999"/>
              <a:gd name="T56" fmla="*/ 520 w 2049"/>
              <a:gd name="T57" fmla="*/ 2826 h 2999"/>
              <a:gd name="T58" fmla="*/ 536 w 2049"/>
              <a:gd name="T59" fmla="*/ 2926 h 2999"/>
              <a:gd name="T60" fmla="*/ 524 w 2049"/>
              <a:gd name="T61" fmla="*/ 2974 h 2999"/>
              <a:gd name="T62" fmla="*/ 240 w 2049"/>
              <a:gd name="T63" fmla="*/ 2774 h 2999"/>
              <a:gd name="T64" fmla="*/ 64 w 2049"/>
              <a:gd name="T65" fmla="*/ 2502 h 2999"/>
              <a:gd name="T66" fmla="*/ 8 w 2049"/>
              <a:gd name="T67" fmla="*/ 2134 h 2999"/>
              <a:gd name="T68" fmla="*/ 16 w 2049"/>
              <a:gd name="T69" fmla="*/ 1878 h 2999"/>
              <a:gd name="T70" fmla="*/ 72 w 2049"/>
              <a:gd name="T71" fmla="*/ 1650 h 2999"/>
              <a:gd name="T72" fmla="*/ 339 w 2049"/>
              <a:gd name="T73" fmla="*/ 1196 h 2999"/>
              <a:gd name="T74" fmla="*/ 821 w 2049"/>
              <a:gd name="T75" fmla="*/ 827 h 2999"/>
              <a:gd name="T76" fmla="*/ 1331 w 2049"/>
              <a:gd name="T77" fmla="*/ 544 h 2999"/>
              <a:gd name="T78" fmla="*/ 1556 w 2049"/>
              <a:gd name="T79" fmla="*/ 438 h 2999"/>
              <a:gd name="T80" fmla="*/ 1568 w 2049"/>
              <a:gd name="T81" fmla="*/ 402 h 2999"/>
              <a:gd name="T82" fmla="*/ 1614 w 2049"/>
              <a:gd name="T83" fmla="*/ 289 h 2999"/>
              <a:gd name="T84" fmla="*/ 1699 w 2049"/>
              <a:gd name="T85" fmla="*/ 204 h 2999"/>
              <a:gd name="T86" fmla="*/ 1898 w 2049"/>
              <a:gd name="T87" fmla="*/ 118 h 2999"/>
              <a:gd name="T88" fmla="*/ 1926 w 2049"/>
              <a:gd name="T89" fmla="*/ 90 h 2999"/>
              <a:gd name="T90" fmla="*/ 1870 w 2049"/>
              <a:gd name="T91" fmla="*/ 90 h 2999"/>
              <a:gd name="T92" fmla="*/ 1785 w 2049"/>
              <a:gd name="T93" fmla="*/ 62 h 2999"/>
              <a:gd name="T94" fmla="*/ 1728 w 2049"/>
              <a:gd name="T95" fmla="*/ 90 h 2999"/>
              <a:gd name="T96" fmla="*/ 1699 w 2049"/>
              <a:gd name="T97" fmla="*/ 118 h 2999"/>
              <a:gd name="T98" fmla="*/ 1643 w 2049"/>
              <a:gd name="T99" fmla="*/ 147 h 2999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w 2049"/>
              <a:gd name="T151" fmla="*/ 0 h 2999"/>
              <a:gd name="T152" fmla="*/ 2049 w 2049"/>
              <a:gd name="T153" fmla="*/ 2999 h 2999"/>
            </a:gdLst>
            <a:ahLst/>
            <a:cxnLst>
              <a:cxn ang="T100">
                <a:pos x="T0" y="T1"/>
              </a:cxn>
              <a:cxn ang="T101">
                <a:pos x="T2" y="T3"/>
              </a:cxn>
              <a:cxn ang="T102">
                <a:pos x="T4" y="T5"/>
              </a:cxn>
              <a:cxn ang="T103">
                <a:pos x="T6" y="T7"/>
              </a:cxn>
              <a:cxn ang="T104">
                <a:pos x="T8" y="T9"/>
              </a:cxn>
              <a:cxn ang="T105">
                <a:pos x="T10" y="T11"/>
              </a:cxn>
              <a:cxn ang="T106">
                <a:pos x="T12" y="T13"/>
              </a:cxn>
              <a:cxn ang="T107">
                <a:pos x="T14" y="T15"/>
              </a:cxn>
              <a:cxn ang="T108">
                <a:pos x="T16" y="T17"/>
              </a:cxn>
              <a:cxn ang="T109">
                <a:pos x="T18" y="T19"/>
              </a:cxn>
              <a:cxn ang="T110">
                <a:pos x="T20" y="T21"/>
              </a:cxn>
              <a:cxn ang="T111">
                <a:pos x="T22" y="T23"/>
              </a:cxn>
              <a:cxn ang="T112">
                <a:pos x="T24" y="T25"/>
              </a:cxn>
              <a:cxn ang="T113">
                <a:pos x="T26" y="T27"/>
              </a:cxn>
              <a:cxn ang="T114">
                <a:pos x="T28" y="T29"/>
              </a:cxn>
              <a:cxn ang="T115">
                <a:pos x="T30" y="T31"/>
              </a:cxn>
              <a:cxn ang="T116">
                <a:pos x="T32" y="T33"/>
              </a:cxn>
              <a:cxn ang="T117">
                <a:pos x="T34" y="T35"/>
              </a:cxn>
              <a:cxn ang="T118">
                <a:pos x="T36" y="T37"/>
              </a:cxn>
              <a:cxn ang="T119">
                <a:pos x="T38" y="T39"/>
              </a:cxn>
              <a:cxn ang="T120">
                <a:pos x="T40" y="T41"/>
              </a:cxn>
              <a:cxn ang="T121">
                <a:pos x="T42" y="T43"/>
              </a:cxn>
              <a:cxn ang="T122">
                <a:pos x="T44" y="T45"/>
              </a:cxn>
              <a:cxn ang="T123">
                <a:pos x="T46" y="T47"/>
              </a:cxn>
              <a:cxn ang="T124">
                <a:pos x="T48" y="T49"/>
              </a:cxn>
              <a:cxn ang="T125">
                <a:pos x="T50" y="T51"/>
              </a:cxn>
              <a:cxn ang="T126">
                <a:pos x="T52" y="T53"/>
              </a:cxn>
              <a:cxn ang="T127">
                <a:pos x="T54" y="T55"/>
              </a:cxn>
              <a:cxn ang="T128">
                <a:pos x="T56" y="T57"/>
              </a:cxn>
              <a:cxn ang="T129">
                <a:pos x="T58" y="T59"/>
              </a:cxn>
              <a:cxn ang="T130">
                <a:pos x="T60" y="T61"/>
              </a:cxn>
              <a:cxn ang="T131">
                <a:pos x="T62" y="T63"/>
              </a:cxn>
              <a:cxn ang="T132">
                <a:pos x="T64" y="T65"/>
              </a:cxn>
              <a:cxn ang="T133">
                <a:pos x="T66" y="T67"/>
              </a:cxn>
              <a:cxn ang="T134">
                <a:pos x="T68" y="T69"/>
              </a:cxn>
              <a:cxn ang="T135">
                <a:pos x="T70" y="T71"/>
              </a:cxn>
              <a:cxn ang="T136">
                <a:pos x="T72" y="T73"/>
              </a:cxn>
              <a:cxn ang="T137">
                <a:pos x="T74" y="T75"/>
              </a:cxn>
              <a:cxn ang="T138">
                <a:pos x="T76" y="T77"/>
              </a:cxn>
              <a:cxn ang="T139">
                <a:pos x="T78" y="T79"/>
              </a:cxn>
              <a:cxn ang="T140">
                <a:pos x="T80" y="T81"/>
              </a:cxn>
              <a:cxn ang="T141">
                <a:pos x="T82" y="T83"/>
              </a:cxn>
              <a:cxn ang="T142">
                <a:pos x="T84" y="T85"/>
              </a:cxn>
              <a:cxn ang="T143">
                <a:pos x="T86" y="T87"/>
              </a:cxn>
              <a:cxn ang="T144">
                <a:pos x="T88" y="T89"/>
              </a:cxn>
              <a:cxn ang="T145">
                <a:pos x="T90" y="T91"/>
              </a:cxn>
              <a:cxn ang="T146">
                <a:pos x="T92" y="T93"/>
              </a:cxn>
              <a:cxn ang="T147">
                <a:pos x="T94" y="T95"/>
              </a:cxn>
              <a:cxn ang="T148">
                <a:pos x="T96" y="T97"/>
              </a:cxn>
              <a:cxn ang="T149">
                <a:pos x="T98" y="T99"/>
              </a:cxn>
            </a:cxnLst>
            <a:rect l="T150" t="T151" r="T152" b="T153"/>
            <a:pathLst>
              <a:path w="2049" h="2999">
                <a:moveTo>
                  <a:pt x="1643" y="147"/>
                </a:moveTo>
                <a:cubicBezTo>
                  <a:pt x="1638" y="142"/>
                  <a:pt x="1657" y="109"/>
                  <a:pt x="1671" y="90"/>
                </a:cubicBezTo>
                <a:cubicBezTo>
                  <a:pt x="1685" y="71"/>
                  <a:pt x="1704" y="47"/>
                  <a:pt x="1728" y="33"/>
                </a:cubicBezTo>
                <a:cubicBezTo>
                  <a:pt x="1752" y="19"/>
                  <a:pt x="1775" y="10"/>
                  <a:pt x="1813" y="5"/>
                </a:cubicBezTo>
                <a:cubicBezTo>
                  <a:pt x="1851" y="0"/>
                  <a:pt x="1917" y="0"/>
                  <a:pt x="1955" y="5"/>
                </a:cubicBezTo>
                <a:cubicBezTo>
                  <a:pt x="1993" y="10"/>
                  <a:pt x="2031" y="19"/>
                  <a:pt x="2040" y="33"/>
                </a:cubicBezTo>
                <a:cubicBezTo>
                  <a:pt x="2049" y="47"/>
                  <a:pt x="2025" y="71"/>
                  <a:pt x="2011" y="90"/>
                </a:cubicBezTo>
                <a:cubicBezTo>
                  <a:pt x="1997" y="109"/>
                  <a:pt x="1983" y="128"/>
                  <a:pt x="1955" y="147"/>
                </a:cubicBezTo>
                <a:cubicBezTo>
                  <a:pt x="1927" y="166"/>
                  <a:pt x="1874" y="190"/>
                  <a:pt x="1841" y="204"/>
                </a:cubicBezTo>
                <a:cubicBezTo>
                  <a:pt x="1808" y="218"/>
                  <a:pt x="1775" y="218"/>
                  <a:pt x="1756" y="232"/>
                </a:cubicBezTo>
                <a:cubicBezTo>
                  <a:pt x="1737" y="246"/>
                  <a:pt x="1723" y="280"/>
                  <a:pt x="1728" y="289"/>
                </a:cubicBezTo>
                <a:cubicBezTo>
                  <a:pt x="1733" y="298"/>
                  <a:pt x="1771" y="280"/>
                  <a:pt x="1785" y="289"/>
                </a:cubicBezTo>
                <a:cubicBezTo>
                  <a:pt x="1799" y="298"/>
                  <a:pt x="1813" y="325"/>
                  <a:pt x="1813" y="345"/>
                </a:cubicBezTo>
                <a:cubicBezTo>
                  <a:pt x="1813" y="365"/>
                  <a:pt x="1794" y="391"/>
                  <a:pt x="1784" y="410"/>
                </a:cubicBezTo>
                <a:cubicBezTo>
                  <a:pt x="1774" y="429"/>
                  <a:pt x="1770" y="446"/>
                  <a:pt x="1756" y="459"/>
                </a:cubicBezTo>
                <a:cubicBezTo>
                  <a:pt x="1742" y="472"/>
                  <a:pt x="1746" y="468"/>
                  <a:pt x="1699" y="487"/>
                </a:cubicBezTo>
                <a:cubicBezTo>
                  <a:pt x="1652" y="506"/>
                  <a:pt x="1544" y="539"/>
                  <a:pt x="1473" y="572"/>
                </a:cubicBezTo>
                <a:cubicBezTo>
                  <a:pt x="1402" y="605"/>
                  <a:pt x="1350" y="642"/>
                  <a:pt x="1274" y="685"/>
                </a:cubicBezTo>
                <a:cubicBezTo>
                  <a:pt x="1198" y="728"/>
                  <a:pt x="1085" y="789"/>
                  <a:pt x="1019" y="827"/>
                </a:cubicBezTo>
                <a:cubicBezTo>
                  <a:pt x="953" y="865"/>
                  <a:pt x="948" y="870"/>
                  <a:pt x="877" y="912"/>
                </a:cubicBezTo>
                <a:cubicBezTo>
                  <a:pt x="806" y="954"/>
                  <a:pt x="687" y="1008"/>
                  <a:pt x="594" y="1082"/>
                </a:cubicBezTo>
                <a:cubicBezTo>
                  <a:pt x="501" y="1156"/>
                  <a:pt x="401" y="1253"/>
                  <a:pt x="320" y="1354"/>
                </a:cubicBezTo>
                <a:cubicBezTo>
                  <a:pt x="239" y="1455"/>
                  <a:pt x="149" y="1613"/>
                  <a:pt x="108" y="1690"/>
                </a:cubicBezTo>
                <a:cubicBezTo>
                  <a:pt x="67" y="1767"/>
                  <a:pt x="81" y="1777"/>
                  <a:pt x="72" y="1814"/>
                </a:cubicBezTo>
                <a:cubicBezTo>
                  <a:pt x="63" y="1851"/>
                  <a:pt x="59" y="1871"/>
                  <a:pt x="56" y="1914"/>
                </a:cubicBezTo>
                <a:cubicBezTo>
                  <a:pt x="53" y="1957"/>
                  <a:pt x="37" y="1986"/>
                  <a:pt x="55" y="2075"/>
                </a:cubicBezTo>
                <a:cubicBezTo>
                  <a:pt x="73" y="2164"/>
                  <a:pt x="107" y="2340"/>
                  <a:pt x="164" y="2450"/>
                </a:cubicBezTo>
                <a:cubicBezTo>
                  <a:pt x="221" y="2560"/>
                  <a:pt x="337" y="2675"/>
                  <a:pt x="396" y="2738"/>
                </a:cubicBezTo>
                <a:cubicBezTo>
                  <a:pt x="455" y="2801"/>
                  <a:pt x="497" y="2795"/>
                  <a:pt x="520" y="2826"/>
                </a:cubicBezTo>
                <a:cubicBezTo>
                  <a:pt x="543" y="2857"/>
                  <a:pt x="535" y="2901"/>
                  <a:pt x="536" y="2926"/>
                </a:cubicBezTo>
                <a:cubicBezTo>
                  <a:pt x="537" y="2951"/>
                  <a:pt x="573" y="2999"/>
                  <a:pt x="524" y="2974"/>
                </a:cubicBezTo>
                <a:cubicBezTo>
                  <a:pt x="475" y="2949"/>
                  <a:pt x="317" y="2853"/>
                  <a:pt x="240" y="2774"/>
                </a:cubicBezTo>
                <a:cubicBezTo>
                  <a:pt x="163" y="2695"/>
                  <a:pt x="103" y="2609"/>
                  <a:pt x="64" y="2502"/>
                </a:cubicBezTo>
                <a:cubicBezTo>
                  <a:pt x="25" y="2395"/>
                  <a:pt x="16" y="2238"/>
                  <a:pt x="8" y="2134"/>
                </a:cubicBezTo>
                <a:cubicBezTo>
                  <a:pt x="0" y="2030"/>
                  <a:pt x="5" y="1959"/>
                  <a:pt x="16" y="1878"/>
                </a:cubicBezTo>
                <a:cubicBezTo>
                  <a:pt x="27" y="1797"/>
                  <a:pt x="18" y="1764"/>
                  <a:pt x="72" y="1650"/>
                </a:cubicBezTo>
                <a:cubicBezTo>
                  <a:pt x="126" y="1536"/>
                  <a:pt x="214" y="1333"/>
                  <a:pt x="339" y="1196"/>
                </a:cubicBezTo>
                <a:cubicBezTo>
                  <a:pt x="464" y="1059"/>
                  <a:pt x="656" y="936"/>
                  <a:pt x="821" y="827"/>
                </a:cubicBezTo>
                <a:cubicBezTo>
                  <a:pt x="986" y="718"/>
                  <a:pt x="1209" y="609"/>
                  <a:pt x="1331" y="544"/>
                </a:cubicBezTo>
                <a:cubicBezTo>
                  <a:pt x="1453" y="479"/>
                  <a:pt x="1516" y="462"/>
                  <a:pt x="1556" y="438"/>
                </a:cubicBezTo>
                <a:cubicBezTo>
                  <a:pt x="1596" y="414"/>
                  <a:pt x="1558" y="427"/>
                  <a:pt x="1568" y="402"/>
                </a:cubicBezTo>
                <a:cubicBezTo>
                  <a:pt x="1578" y="377"/>
                  <a:pt x="1592" y="322"/>
                  <a:pt x="1614" y="289"/>
                </a:cubicBezTo>
                <a:cubicBezTo>
                  <a:pt x="1636" y="256"/>
                  <a:pt x="1652" y="232"/>
                  <a:pt x="1699" y="204"/>
                </a:cubicBezTo>
                <a:cubicBezTo>
                  <a:pt x="1746" y="176"/>
                  <a:pt x="1860" y="137"/>
                  <a:pt x="1898" y="118"/>
                </a:cubicBezTo>
                <a:cubicBezTo>
                  <a:pt x="1936" y="99"/>
                  <a:pt x="1931" y="95"/>
                  <a:pt x="1926" y="90"/>
                </a:cubicBezTo>
                <a:cubicBezTo>
                  <a:pt x="1921" y="85"/>
                  <a:pt x="1893" y="95"/>
                  <a:pt x="1870" y="90"/>
                </a:cubicBezTo>
                <a:cubicBezTo>
                  <a:pt x="1847" y="85"/>
                  <a:pt x="1809" y="62"/>
                  <a:pt x="1785" y="62"/>
                </a:cubicBezTo>
                <a:cubicBezTo>
                  <a:pt x="1761" y="62"/>
                  <a:pt x="1742" y="81"/>
                  <a:pt x="1728" y="90"/>
                </a:cubicBezTo>
                <a:cubicBezTo>
                  <a:pt x="1714" y="99"/>
                  <a:pt x="1713" y="108"/>
                  <a:pt x="1699" y="118"/>
                </a:cubicBezTo>
                <a:cubicBezTo>
                  <a:pt x="1685" y="128"/>
                  <a:pt x="1648" y="152"/>
                  <a:pt x="1643" y="147"/>
                </a:cubicBezTo>
                <a:close/>
              </a:path>
            </a:pathLst>
          </a:custGeom>
          <a:gradFill rotWithShape="1">
            <a:gsLst>
              <a:gs pos="0">
                <a:srgbClr val="FC9FCB"/>
              </a:gs>
              <a:gs pos="13000">
                <a:srgbClr val="F8B049"/>
              </a:gs>
              <a:gs pos="21001">
                <a:srgbClr val="F8B049"/>
              </a:gs>
              <a:gs pos="63000">
                <a:srgbClr val="FEE7F2"/>
              </a:gs>
              <a:gs pos="67000">
                <a:srgbClr val="F952A0"/>
              </a:gs>
              <a:gs pos="69000">
                <a:srgbClr val="C50849"/>
              </a:gs>
              <a:gs pos="82001">
                <a:srgbClr val="B43E85"/>
              </a:gs>
              <a:gs pos="100000">
                <a:srgbClr val="F8B049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Lotus" pitchFamily="2" charset="-7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Lotus" pitchFamily="2" charset="-7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Lotus" pitchFamily="2" charset="-7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Lotus" pitchFamily="2" charset="-7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Lotus" pitchFamily="2" charset="-7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Lotus" pitchFamily="2" charset="-7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Lotus" pitchFamily="2" charset="-7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Lotus" pitchFamily="2" charset="-7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Lotus" pitchFamily="2" charset="-78"/>
              </a:defRPr>
            </a:lvl9pPr>
          </a:lstStyle>
          <a:p>
            <a:pPr eaLnBrk="1" hangingPunct="1"/>
            <a:endParaRPr lang="en-US" sz="1350"/>
          </a:p>
        </p:txBody>
      </p:sp>
      <p:sp>
        <p:nvSpPr>
          <p:cNvPr id="34826" name="Freeform 10"/>
          <p:cNvSpPr>
            <a:spLocks/>
          </p:cNvSpPr>
          <p:nvPr/>
        </p:nvSpPr>
        <p:spPr bwMode="ltGray">
          <a:xfrm>
            <a:off x="3626645" y="2483645"/>
            <a:ext cx="202406" cy="235744"/>
          </a:xfrm>
          <a:custGeom>
            <a:avLst/>
            <a:gdLst>
              <a:gd name="T0" fmla="*/ 56 w 179"/>
              <a:gd name="T1" fmla="*/ 14 h 222"/>
              <a:gd name="T2" fmla="*/ 0 w 179"/>
              <a:gd name="T3" fmla="*/ 156 h 222"/>
              <a:gd name="T4" fmla="*/ 56 w 179"/>
              <a:gd name="T5" fmla="*/ 184 h 222"/>
              <a:gd name="T6" fmla="*/ 85 w 179"/>
              <a:gd name="T7" fmla="*/ 213 h 222"/>
              <a:gd name="T8" fmla="*/ 170 w 179"/>
              <a:gd name="T9" fmla="*/ 128 h 222"/>
              <a:gd name="T10" fmla="*/ 141 w 179"/>
              <a:gd name="T11" fmla="*/ 71 h 222"/>
              <a:gd name="T12" fmla="*/ 56 w 179"/>
              <a:gd name="T13" fmla="*/ 14 h 222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179"/>
              <a:gd name="T22" fmla="*/ 0 h 222"/>
              <a:gd name="T23" fmla="*/ 179 w 179"/>
              <a:gd name="T24" fmla="*/ 222 h 222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179" h="222">
                <a:moveTo>
                  <a:pt x="56" y="14"/>
                </a:moveTo>
                <a:cubicBezTo>
                  <a:pt x="33" y="28"/>
                  <a:pt x="0" y="128"/>
                  <a:pt x="0" y="156"/>
                </a:cubicBezTo>
                <a:cubicBezTo>
                  <a:pt x="0" y="184"/>
                  <a:pt x="42" y="175"/>
                  <a:pt x="56" y="184"/>
                </a:cubicBezTo>
                <a:cubicBezTo>
                  <a:pt x="70" y="193"/>
                  <a:pt x="66" y="222"/>
                  <a:pt x="85" y="213"/>
                </a:cubicBezTo>
                <a:cubicBezTo>
                  <a:pt x="104" y="204"/>
                  <a:pt x="161" y="152"/>
                  <a:pt x="170" y="128"/>
                </a:cubicBezTo>
                <a:cubicBezTo>
                  <a:pt x="179" y="104"/>
                  <a:pt x="155" y="90"/>
                  <a:pt x="141" y="71"/>
                </a:cubicBezTo>
                <a:cubicBezTo>
                  <a:pt x="127" y="52"/>
                  <a:pt x="79" y="0"/>
                  <a:pt x="56" y="14"/>
                </a:cubicBezTo>
                <a:close/>
              </a:path>
            </a:pathLst>
          </a:custGeom>
          <a:gradFill rotWithShape="0">
            <a:gsLst>
              <a:gs pos="0">
                <a:schemeClr val="bg1"/>
              </a:gs>
              <a:gs pos="100000">
                <a:schemeClr val="accent1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Lotus" pitchFamily="2" charset="-7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Lotus" pitchFamily="2" charset="-7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Lotus" pitchFamily="2" charset="-7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Lotus" pitchFamily="2" charset="-7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Lotus" pitchFamily="2" charset="-7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Lotus" pitchFamily="2" charset="-7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Lotus" pitchFamily="2" charset="-7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Lotus" pitchFamily="2" charset="-7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Lotus" pitchFamily="2" charset="-78"/>
              </a:defRPr>
            </a:lvl9pPr>
          </a:lstStyle>
          <a:p>
            <a:pPr eaLnBrk="1" hangingPunct="1"/>
            <a:endParaRPr lang="en-US" sz="1350"/>
          </a:p>
        </p:txBody>
      </p:sp>
      <p:sp>
        <p:nvSpPr>
          <p:cNvPr id="34827" name="Freeform 11"/>
          <p:cNvSpPr>
            <a:spLocks/>
          </p:cNvSpPr>
          <p:nvPr/>
        </p:nvSpPr>
        <p:spPr bwMode="ltGray">
          <a:xfrm>
            <a:off x="2175272" y="1285876"/>
            <a:ext cx="3000375" cy="2413397"/>
          </a:xfrm>
          <a:custGeom>
            <a:avLst/>
            <a:gdLst>
              <a:gd name="T0" fmla="*/ 2077 w 2520"/>
              <a:gd name="T1" fmla="*/ 90 h 2027"/>
              <a:gd name="T2" fmla="*/ 2105 w 2520"/>
              <a:gd name="T3" fmla="*/ 62 h 2027"/>
              <a:gd name="T4" fmla="*/ 2133 w 2520"/>
              <a:gd name="T5" fmla="*/ 33 h 2027"/>
              <a:gd name="T6" fmla="*/ 2162 w 2520"/>
              <a:gd name="T7" fmla="*/ 5 h 2027"/>
              <a:gd name="T8" fmla="*/ 2247 w 2520"/>
              <a:gd name="T9" fmla="*/ 5 h 2027"/>
              <a:gd name="T10" fmla="*/ 2358 w 2520"/>
              <a:gd name="T11" fmla="*/ 35 h 2027"/>
              <a:gd name="T12" fmla="*/ 2412 w 2520"/>
              <a:gd name="T13" fmla="*/ 60 h 2027"/>
              <a:gd name="T14" fmla="*/ 2480 w 2520"/>
              <a:gd name="T15" fmla="*/ 79 h 2027"/>
              <a:gd name="T16" fmla="*/ 2516 w 2520"/>
              <a:gd name="T17" fmla="*/ 67 h 2027"/>
              <a:gd name="T18" fmla="*/ 2504 w 2520"/>
              <a:gd name="T19" fmla="*/ 123 h 2027"/>
              <a:gd name="T20" fmla="*/ 2445 w 2520"/>
              <a:gd name="T21" fmla="*/ 175 h 2027"/>
              <a:gd name="T22" fmla="*/ 2389 w 2520"/>
              <a:gd name="T23" fmla="*/ 203 h 2027"/>
              <a:gd name="T24" fmla="*/ 2168 w 2520"/>
              <a:gd name="T25" fmla="*/ 347 h 2027"/>
              <a:gd name="T26" fmla="*/ 2100 w 2520"/>
              <a:gd name="T27" fmla="*/ 399 h 2027"/>
              <a:gd name="T28" fmla="*/ 2028 w 2520"/>
              <a:gd name="T29" fmla="*/ 447 h 2027"/>
              <a:gd name="T30" fmla="*/ 1822 w 2520"/>
              <a:gd name="T31" fmla="*/ 572 h 2027"/>
              <a:gd name="T32" fmla="*/ 1510 w 2520"/>
              <a:gd name="T33" fmla="*/ 714 h 2027"/>
              <a:gd name="T34" fmla="*/ 1028 w 2520"/>
              <a:gd name="T35" fmla="*/ 799 h 2027"/>
              <a:gd name="T36" fmla="*/ 744 w 2520"/>
              <a:gd name="T37" fmla="*/ 770 h 2027"/>
              <a:gd name="T38" fmla="*/ 624 w 2520"/>
              <a:gd name="T39" fmla="*/ 692 h 2027"/>
              <a:gd name="T40" fmla="*/ 600 w 2520"/>
              <a:gd name="T41" fmla="*/ 651 h 2027"/>
              <a:gd name="T42" fmla="*/ 536 w 2520"/>
              <a:gd name="T43" fmla="*/ 659 h 2027"/>
              <a:gd name="T44" fmla="*/ 484 w 2520"/>
              <a:gd name="T45" fmla="*/ 675 h 2027"/>
              <a:gd name="T46" fmla="*/ 461 w 2520"/>
              <a:gd name="T47" fmla="*/ 714 h 2027"/>
              <a:gd name="T48" fmla="*/ 489 w 2520"/>
              <a:gd name="T49" fmla="*/ 742 h 2027"/>
              <a:gd name="T50" fmla="*/ 546 w 2520"/>
              <a:gd name="T51" fmla="*/ 770 h 2027"/>
              <a:gd name="T52" fmla="*/ 574 w 2520"/>
              <a:gd name="T53" fmla="*/ 799 h 2027"/>
              <a:gd name="T54" fmla="*/ 517 w 2520"/>
              <a:gd name="T55" fmla="*/ 884 h 2027"/>
              <a:gd name="T56" fmla="*/ 472 w 2520"/>
              <a:gd name="T57" fmla="*/ 939 h 2027"/>
              <a:gd name="T58" fmla="*/ 400 w 2520"/>
              <a:gd name="T59" fmla="*/ 963 h 2027"/>
              <a:gd name="T60" fmla="*/ 264 w 2520"/>
              <a:gd name="T61" fmla="*/ 983 h 2027"/>
              <a:gd name="T62" fmla="*/ 149 w 2520"/>
              <a:gd name="T63" fmla="*/ 1054 h 2027"/>
              <a:gd name="T64" fmla="*/ 64 w 2520"/>
              <a:gd name="T65" fmla="*/ 1207 h 2027"/>
              <a:gd name="T66" fmla="*/ 36 w 2520"/>
              <a:gd name="T67" fmla="*/ 1479 h 2027"/>
              <a:gd name="T68" fmla="*/ 20 w 2520"/>
              <a:gd name="T69" fmla="*/ 1975 h 2027"/>
              <a:gd name="T70" fmla="*/ 7 w 2520"/>
              <a:gd name="T71" fmla="*/ 1791 h 2027"/>
              <a:gd name="T72" fmla="*/ 0 w 2520"/>
              <a:gd name="T73" fmla="*/ 1475 h 2027"/>
              <a:gd name="T74" fmla="*/ 7 w 2520"/>
              <a:gd name="T75" fmla="*/ 1337 h 2027"/>
              <a:gd name="T76" fmla="*/ 28 w 2520"/>
              <a:gd name="T77" fmla="*/ 1220 h 2027"/>
              <a:gd name="T78" fmla="*/ 64 w 2520"/>
              <a:gd name="T79" fmla="*/ 1107 h 2027"/>
              <a:gd name="T80" fmla="*/ 149 w 2520"/>
              <a:gd name="T81" fmla="*/ 969 h 2027"/>
              <a:gd name="T82" fmla="*/ 262 w 2520"/>
              <a:gd name="T83" fmla="*/ 884 h 2027"/>
              <a:gd name="T84" fmla="*/ 340 w 2520"/>
              <a:gd name="T85" fmla="*/ 855 h 2027"/>
              <a:gd name="T86" fmla="*/ 372 w 2520"/>
              <a:gd name="T87" fmla="*/ 799 h 2027"/>
              <a:gd name="T88" fmla="*/ 404 w 2520"/>
              <a:gd name="T89" fmla="*/ 714 h 2027"/>
              <a:gd name="T90" fmla="*/ 480 w 2520"/>
              <a:gd name="T91" fmla="*/ 623 h 2027"/>
              <a:gd name="T92" fmla="*/ 516 w 2520"/>
              <a:gd name="T93" fmla="*/ 595 h 2027"/>
              <a:gd name="T94" fmla="*/ 631 w 2520"/>
              <a:gd name="T95" fmla="*/ 544 h 2027"/>
              <a:gd name="T96" fmla="*/ 664 w 2520"/>
              <a:gd name="T97" fmla="*/ 563 h 2027"/>
              <a:gd name="T98" fmla="*/ 943 w 2520"/>
              <a:gd name="T99" fmla="*/ 629 h 2027"/>
              <a:gd name="T100" fmla="*/ 1425 w 2520"/>
              <a:gd name="T101" fmla="*/ 600 h 2027"/>
              <a:gd name="T102" fmla="*/ 1892 w 2520"/>
              <a:gd name="T103" fmla="*/ 427 h 2027"/>
              <a:gd name="T104" fmla="*/ 2077 w 2520"/>
              <a:gd name="T105" fmla="*/ 318 h 2027"/>
              <a:gd name="T106" fmla="*/ 2190 w 2520"/>
              <a:gd name="T107" fmla="*/ 232 h 2027"/>
              <a:gd name="T108" fmla="*/ 2332 w 2520"/>
              <a:gd name="T109" fmla="*/ 147 h 2027"/>
              <a:gd name="T110" fmla="*/ 2303 w 2520"/>
              <a:gd name="T111" fmla="*/ 118 h 2027"/>
              <a:gd name="T112" fmla="*/ 2190 w 2520"/>
              <a:gd name="T113" fmla="*/ 62 h 2027"/>
              <a:gd name="T114" fmla="*/ 2162 w 2520"/>
              <a:gd name="T115" fmla="*/ 62 h 2027"/>
              <a:gd name="T116" fmla="*/ 2107 w 2520"/>
              <a:gd name="T117" fmla="*/ 92 h 2027"/>
              <a:gd name="T118" fmla="*/ 2077 w 2520"/>
              <a:gd name="T119" fmla="*/ 118 h 2027"/>
              <a:gd name="T120" fmla="*/ 2077 w 2520"/>
              <a:gd name="T121" fmla="*/ 90 h 2027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2520"/>
              <a:gd name="T184" fmla="*/ 0 h 2027"/>
              <a:gd name="T185" fmla="*/ 2520 w 2520"/>
              <a:gd name="T186" fmla="*/ 2027 h 2027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2520" h="2027">
                <a:moveTo>
                  <a:pt x="2077" y="90"/>
                </a:moveTo>
                <a:cubicBezTo>
                  <a:pt x="2082" y="81"/>
                  <a:pt x="2096" y="71"/>
                  <a:pt x="2105" y="62"/>
                </a:cubicBezTo>
                <a:cubicBezTo>
                  <a:pt x="2114" y="53"/>
                  <a:pt x="2124" y="42"/>
                  <a:pt x="2133" y="33"/>
                </a:cubicBezTo>
                <a:cubicBezTo>
                  <a:pt x="2142" y="24"/>
                  <a:pt x="2143" y="10"/>
                  <a:pt x="2162" y="5"/>
                </a:cubicBezTo>
                <a:cubicBezTo>
                  <a:pt x="2181" y="0"/>
                  <a:pt x="2214" y="0"/>
                  <a:pt x="2247" y="5"/>
                </a:cubicBezTo>
                <a:cubicBezTo>
                  <a:pt x="2280" y="10"/>
                  <a:pt x="2331" y="26"/>
                  <a:pt x="2358" y="35"/>
                </a:cubicBezTo>
                <a:cubicBezTo>
                  <a:pt x="2385" y="44"/>
                  <a:pt x="2392" y="53"/>
                  <a:pt x="2412" y="60"/>
                </a:cubicBezTo>
                <a:cubicBezTo>
                  <a:pt x="2432" y="67"/>
                  <a:pt x="2463" y="78"/>
                  <a:pt x="2480" y="79"/>
                </a:cubicBezTo>
                <a:cubicBezTo>
                  <a:pt x="2497" y="80"/>
                  <a:pt x="2512" y="60"/>
                  <a:pt x="2516" y="67"/>
                </a:cubicBezTo>
                <a:cubicBezTo>
                  <a:pt x="2520" y="74"/>
                  <a:pt x="2516" y="105"/>
                  <a:pt x="2504" y="123"/>
                </a:cubicBezTo>
                <a:cubicBezTo>
                  <a:pt x="2492" y="141"/>
                  <a:pt x="2464" y="162"/>
                  <a:pt x="2445" y="175"/>
                </a:cubicBezTo>
                <a:cubicBezTo>
                  <a:pt x="2426" y="188"/>
                  <a:pt x="2435" y="174"/>
                  <a:pt x="2389" y="203"/>
                </a:cubicBezTo>
                <a:cubicBezTo>
                  <a:pt x="2343" y="232"/>
                  <a:pt x="2216" y="314"/>
                  <a:pt x="2168" y="347"/>
                </a:cubicBezTo>
                <a:cubicBezTo>
                  <a:pt x="2120" y="380"/>
                  <a:pt x="2123" y="382"/>
                  <a:pt x="2100" y="399"/>
                </a:cubicBezTo>
                <a:cubicBezTo>
                  <a:pt x="2077" y="416"/>
                  <a:pt x="2074" y="418"/>
                  <a:pt x="2028" y="447"/>
                </a:cubicBezTo>
                <a:cubicBezTo>
                  <a:pt x="1982" y="476"/>
                  <a:pt x="1908" y="528"/>
                  <a:pt x="1822" y="572"/>
                </a:cubicBezTo>
                <a:cubicBezTo>
                  <a:pt x="1736" y="616"/>
                  <a:pt x="1642" y="676"/>
                  <a:pt x="1510" y="714"/>
                </a:cubicBezTo>
                <a:cubicBezTo>
                  <a:pt x="1378" y="752"/>
                  <a:pt x="1156" y="790"/>
                  <a:pt x="1028" y="799"/>
                </a:cubicBezTo>
                <a:cubicBezTo>
                  <a:pt x="900" y="808"/>
                  <a:pt x="811" y="788"/>
                  <a:pt x="744" y="770"/>
                </a:cubicBezTo>
                <a:cubicBezTo>
                  <a:pt x="677" y="752"/>
                  <a:pt x="648" y="712"/>
                  <a:pt x="624" y="692"/>
                </a:cubicBezTo>
                <a:cubicBezTo>
                  <a:pt x="600" y="672"/>
                  <a:pt x="615" y="657"/>
                  <a:pt x="600" y="651"/>
                </a:cubicBezTo>
                <a:cubicBezTo>
                  <a:pt x="585" y="645"/>
                  <a:pt x="555" y="655"/>
                  <a:pt x="536" y="659"/>
                </a:cubicBezTo>
                <a:cubicBezTo>
                  <a:pt x="517" y="663"/>
                  <a:pt x="496" y="666"/>
                  <a:pt x="484" y="675"/>
                </a:cubicBezTo>
                <a:cubicBezTo>
                  <a:pt x="472" y="684"/>
                  <a:pt x="460" y="703"/>
                  <a:pt x="461" y="714"/>
                </a:cubicBezTo>
                <a:cubicBezTo>
                  <a:pt x="462" y="725"/>
                  <a:pt x="475" y="733"/>
                  <a:pt x="489" y="742"/>
                </a:cubicBezTo>
                <a:cubicBezTo>
                  <a:pt x="503" y="751"/>
                  <a:pt x="532" y="761"/>
                  <a:pt x="546" y="770"/>
                </a:cubicBezTo>
                <a:cubicBezTo>
                  <a:pt x="560" y="779"/>
                  <a:pt x="579" y="780"/>
                  <a:pt x="574" y="799"/>
                </a:cubicBezTo>
                <a:cubicBezTo>
                  <a:pt x="569" y="818"/>
                  <a:pt x="534" y="861"/>
                  <a:pt x="517" y="884"/>
                </a:cubicBezTo>
                <a:cubicBezTo>
                  <a:pt x="500" y="907"/>
                  <a:pt x="492" y="926"/>
                  <a:pt x="472" y="939"/>
                </a:cubicBezTo>
                <a:cubicBezTo>
                  <a:pt x="452" y="952"/>
                  <a:pt x="435" y="956"/>
                  <a:pt x="400" y="963"/>
                </a:cubicBezTo>
                <a:cubicBezTo>
                  <a:pt x="365" y="970"/>
                  <a:pt x="306" y="968"/>
                  <a:pt x="264" y="983"/>
                </a:cubicBezTo>
                <a:cubicBezTo>
                  <a:pt x="222" y="998"/>
                  <a:pt x="182" y="1017"/>
                  <a:pt x="149" y="1054"/>
                </a:cubicBezTo>
                <a:cubicBezTo>
                  <a:pt x="116" y="1091"/>
                  <a:pt x="83" y="1136"/>
                  <a:pt x="64" y="1207"/>
                </a:cubicBezTo>
                <a:cubicBezTo>
                  <a:pt x="45" y="1278"/>
                  <a:pt x="43" y="1351"/>
                  <a:pt x="36" y="1479"/>
                </a:cubicBezTo>
                <a:cubicBezTo>
                  <a:pt x="29" y="1607"/>
                  <a:pt x="25" y="1923"/>
                  <a:pt x="20" y="1975"/>
                </a:cubicBezTo>
                <a:cubicBezTo>
                  <a:pt x="15" y="2027"/>
                  <a:pt x="10" y="1874"/>
                  <a:pt x="7" y="1791"/>
                </a:cubicBezTo>
                <a:cubicBezTo>
                  <a:pt x="4" y="1708"/>
                  <a:pt x="0" y="1551"/>
                  <a:pt x="0" y="1475"/>
                </a:cubicBezTo>
                <a:cubicBezTo>
                  <a:pt x="0" y="1399"/>
                  <a:pt x="2" y="1379"/>
                  <a:pt x="7" y="1337"/>
                </a:cubicBezTo>
                <a:cubicBezTo>
                  <a:pt x="12" y="1295"/>
                  <a:pt x="19" y="1258"/>
                  <a:pt x="28" y="1220"/>
                </a:cubicBezTo>
                <a:cubicBezTo>
                  <a:pt x="37" y="1182"/>
                  <a:pt x="44" y="1149"/>
                  <a:pt x="64" y="1107"/>
                </a:cubicBezTo>
                <a:cubicBezTo>
                  <a:pt x="84" y="1065"/>
                  <a:pt x="116" y="1006"/>
                  <a:pt x="149" y="969"/>
                </a:cubicBezTo>
                <a:cubicBezTo>
                  <a:pt x="182" y="932"/>
                  <a:pt x="230" y="903"/>
                  <a:pt x="262" y="884"/>
                </a:cubicBezTo>
                <a:cubicBezTo>
                  <a:pt x="294" y="865"/>
                  <a:pt x="322" y="869"/>
                  <a:pt x="340" y="855"/>
                </a:cubicBezTo>
                <a:cubicBezTo>
                  <a:pt x="358" y="841"/>
                  <a:pt x="361" y="822"/>
                  <a:pt x="372" y="799"/>
                </a:cubicBezTo>
                <a:cubicBezTo>
                  <a:pt x="383" y="776"/>
                  <a:pt x="386" y="743"/>
                  <a:pt x="404" y="714"/>
                </a:cubicBezTo>
                <a:cubicBezTo>
                  <a:pt x="422" y="685"/>
                  <a:pt x="461" y="643"/>
                  <a:pt x="480" y="623"/>
                </a:cubicBezTo>
                <a:cubicBezTo>
                  <a:pt x="499" y="603"/>
                  <a:pt x="491" y="608"/>
                  <a:pt x="516" y="595"/>
                </a:cubicBezTo>
                <a:cubicBezTo>
                  <a:pt x="541" y="582"/>
                  <a:pt x="606" y="549"/>
                  <a:pt x="631" y="544"/>
                </a:cubicBezTo>
                <a:cubicBezTo>
                  <a:pt x="656" y="539"/>
                  <a:pt x="612" y="549"/>
                  <a:pt x="664" y="563"/>
                </a:cubicBezTo>
                <a:cubicBezTo>
                  <a:pt x="716" y="577"/>
                  <a:pt x="816" y="623"/>
                  <a:pt x="943" y="629"/>
                </a:cubicBezTo>
                <a:cubicBezTo>
                  <a:pt x="1070" y="635"/>
                  <a:pt x="1267" y="634"/>
                  <a:pt x="1425" y="600"/>
                </a:cubicBezTo>
                <a:cubicBezTo>
                  <a:pt x="1583" y="566"/>
                  <a:pt x="1783" y="474"/>
                  <a:pt x="1892" y="427"/>
                </a:cubicBezTo>
                <a:cubicBezTo>
                  <a:pt x="2001" y="380"/>
                  <a:pt x="2027" y="350"/>
                  <a:pt x="2077" y="318"/>
                </a:cubicBezTo>
                <a:cubicBezTo>
                  <a:pt x="2127" y="286"/>
                  <a:pt x="2148" y="260"/>
                  <a:pt x="2190" y="232"/>
                </a:cubicBezTo>
                <a:cubicBezTo>
                  <a:pt x="2232" y="204"/>
                  <a:pt x="2313" y="166"/>
                  <a:pt x="2332" y="147"/>
                </a:cubicBezTo>
                <a:cubicBezTo>
                  <a:pt x="2351" y="128"/>
                  <a:pt x="2327" y="132"/>
                  <a:pt x="2303" y="118"/>
                </a:cubicBezTo>
                <a:cubicBezTo>
                  <a:pt x="2279" y="104"/>
                  <a:pt x="2213" y="71"/>
                  <a:pt x="2190" y="62"/>
                </a:cubicBezTo>
                <a:cubicBezTo>
                  <a:pt x="2167" y="53"/>
                  <a:pt x="2176" y="57"/>
                  <a:pt x="2162" y="62"/>
                </a:cubicBezTo>
                <a:cubicBezTo>
                  <a:pt x="2148" y="67"/>
                  <a:pt x="2121" y="83"/>
                  <a:pt x="2107" y="92"/>
                </a:cubicBezTo>
                <a:cubicBezTo>
                  <a:pt x="2093" y="101"/>
                  <a:pt x="2082" y="118"/>
                  <a:pt x="2077" y="118"/>
                </a:cubicBezTo>
                <a:cubicBezTo>
                  <a:pt x="2072" y="118"/>
                  <a:pt x="2072" y="99"/>
                  <a:pt x="2077" y="90"/>
                </a:cubicBezTo>
                <a:close/>
              </a:path>
            </a:pathLst>
          </a:custGeom>
          <a:solidFill>
            <a:schemeClr val="hlink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Lotus" pitchFamily="2" charset="-7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Lotus" pitchFamily="2" charset="-7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Lotus" pitchFamily="2" charset="-7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Lotus" pitchFamily="2" charset="-7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Lotus" pitchFamily="2" charset="-7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Lotus" pitchFamily="2" charset="-7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Lotus" pitchFamily="2" charset="-7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Lotus" pitchFamily="2" charset="-7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Lotus" pitchFamily="2" charset="-78"/>
              </a:defRPr>
            </a:lvl9pPr>
          </a:lstStyle>
          <a:p>
            <a:pPr eaLnBrk="1" hangingPunct="1"/>
            <a:endParaRPr lang="en-US" sz="1350"/>
          </a:p>
        </p:txBody>
      </p:sp>
      <p:sp>
        <p:nvSpPr>
          <p:cNvPr id="34828" name="Freeform 12"/>
          <p:cNvSpPr>
            <a:spLocks/>
          </p:cNvSpPr>
          <p:nvPr/>
        </p:nvSpPr>
        <p:spPr bwMode="ltGray">
          <a:xfrm>
            <a:off x="2839641" y="2411016"/>
            <a:ext cx="398859" cy="242888"/>
          </a:xfrm>
          <a:custGeom>
            <a:avLst/>
            <a:gdLst>
              <a:gd name="T0" fmla="*/ 9 w 335"/>
              <a:gd name="T1" fmla="*/ 175 h 204"/>
              <a:gd name="T2" fmla="*/ 66 w 335"/>
              <a:gd name="T3" fmla="*/ 203 h 204"/>
              <a:gd name="T4" fmla="*/ 103 w 335"/>
              <a:gd name="T5" fmla="*/ 179 h 204"/>
              <a:gd name="T6" fmla="*/ 139 w 335"/>
              <a:gd name="T7" fmla="*/ 147 h 204"/>
              <a:gd name="T8" fmla="*/ 171 w 335"/>
              <a:gd name="T9" fmla="*/ 139 h 204"/>
              <a:gd name="T10" fmla="*/ 236 w 335"/>
              <a:gd name="T11" fmla="*/ 175 h 204"/>
              <a:gd name="T12" fmla="*/ 321 w 335"/>
              <a:gd name="T13" fmla="*/ 61 h 204"/>
              <a:gd name="T14" fmla="*/ 321 w 335"/>
              <a:gd name="T15" fmla="*/ 33 h 204"/>
              <a:gd name="T16" fmla="*/ 236 w 335"/>
              <a:gd name="T17" fmla="*/ 5 h 204"/>
              <a:gd name="T18" fmla="*/ 179 w 335"/>
              <a:gd name="T19" fmla="*/ 61 h 204"/>
              <a:gd name="T20" fmla="*/ 94 w 335"/>
              <a:gd name="T21" fmla="*/ 33 h 204"/>
              <a:gd name="T22" fmla="*/ 9 w 335"/>
              <a:gd name="T23" fmla="*/ 146 h 204"/>
              <a:gd name="T24" fmla="*/ 38 w 335"/>
              <a:gd name="T25" fmla="*/ 203 h 204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335"/>
              <a:gd name="T40" fmla="*/ 0 h 204"/>
              <a:gd name="T41" fmla="*/ 335 w 335"/>
              <a:gd name="T42" fmla="*/ 204 h 204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335" h="204">
                <a:moveTo>
                  <a:pt x="9" y="175"/>
                </a:moveTo>
                <a:cubicBezTo>
                  <a:pt x="28" y="189"/>
                  <a:pt x="50" y="202"/>
                  <a:pt x="66" y="203"/>
                </a:cubicBezTo>
                <a:cubicBezTo>
                  <a:pt x="82" y="204"/>
                  <a:pt x="91" y="188"/>
                  <a:pt x="103" y="179"/>
                </a:cubicBezTo>
                <a:cubicBezTo>
                  <a:pt x="115" y="170"/>
                  <a:pt x="128" y="154"/>
                  <a:pt x="139" y="147"/>
                </a:cubicBezTo>
                <a:cubicBezTo>
                  <a:pt x="150" y="140"/>
                  <a:pt x="155" y="134"/>
                  <a:pt x="171" y="139"/>
                </a:cubicBezTo>
                <a:cubicBezTo>
                  <a:pt x="187" y="144"/>
                  <a:pt x="211" y="188"/>
                  <a:pt x="236" y="175"/>
                </a:cubicBezTo>
                <a:cubicBezTo>
                  <a:pt x="261" y="162"/>
                  <a:pt x="307" y="85"/>
                  <a:pt x="321" y="61"/>
                </a:cubicBezTo>
                <a:cubicBezTo>
                  <a:pt x="335" y="37"/>
                  <a:pt x="335" y="42"/>
                  <a:pt x="321" y="33"/>
                </a:cubicBezTo>
                <a:cubicBezTo>
                  <a:pt x="307" y="24"/>
                  <a:pt x="260" y="0"/>
                  <a:pt x="236" y="5"/>
                </a:cubicBezTo>
                <a:cubicBezTo>
                  <a:pt x="212" y="10"/>
                  <a:pt x="203" y="56"/>
                  <a:pt x="179" y="61"/>
                </a:cubicBezTo>
                <a:cubicBezTo>
                  <a:pt x="155" y="66"/>
                  <a:pt x="122" y="19"/>
                  <a:pt x="94" y="33"/>
                </a:cubicBezTo>
                <a:cubicBezTo>
                  <a:pt x="66" y="47"/>
                  <a:pt x="18" y="118"/>
                  <a:pt x="9" y="146"/>
                </a:cubicBezTo>
                <a:cubicBezTo>
                  <a:pt x="0" y="174"/>
                  <a:pt x="19" y="188"/>
                  <a:pt x="38" y="203"/>
                </a:cubicBezTo>
              </a:path>
            </a:pathLst>
          </a:custGeom>
          <a:gradFill rotWithShape="1">
            <a:gsLst>
              <a:gs pos="0">
                <a:schemeClr val="bg1"/>
              </a:gs>
              <a:gs pos="100000">
                <a:schemeClr val="accent1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Lotus" pitchFamily="2" charset="-7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Lotus" pitchFamily="2" charset="-7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Lotus" pitchFamily="2" charset="-7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Lotus" pitchFamily="2" charset="-7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Lotus" pitchFamily="2" charset="-7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Lotus" pitchFamily="2" charset="-7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Lotus" pitchFamily="2" charset="-7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Lotus" pitchFamily="2" charset="-7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Lotus" pitchFamily="2" charset="-78"/>
              </a:defRPr>
            </a:lvl9pPr>
          </a:lstStyle>
          <a:p>
            <a:pPr eaLnBrk="1" hangingPunct="1"/>
            <a:endParaRPr lang="en-US" sz="1350"/>
          </a:p>
        </p:txBody>
      </p:sp>
      <p:sp>
        <p:nvSpPr>
          <p:cNvPr id="34829" name="Freeform 13"/>
          <p:cNvSpPr>
            <a:spLocks/>
          </p:cNvSpPr>
          <p:nvPr/>
        </p:nvSpPr>
        <p:spPr bwMode="ltGray">
          <a:xfrm>
            <a:off x="3120628" y="1269206"/>
            <a:ext cx="1033463" cy="1481138"/>
          </a:xfrm>
          <a:custGeom>
            <a:avLst/>
            <a:gdLst>
              <a:gd name="T0" fmla="*/ 556 w 868"/>
              <a:gd name="T1" fmla="*/ 415 h 1244"/>
              <a:gd name="T2" fmla="*/ 669 w 868"/>
              <a:gd name="T3" fmla="*/ 330 h 1244"/>
              <a:gd name="T4" fmla="*/ 751 w 868"/>
              <a:gd name="T5" fmla="*/ 253 h 1244"/>
              <a:gd name="T6" fmla="*/ 811 w 868"/>
              <a:gd name="T7" fmla="*/ 131 h 1244"/>
              <a:gd name="T8" fmla="*/ 840 w 868"/>
              <a:gd name="T9" fmla="*/ 46 h 1244"/>
              <a:gd name="T10" fmla="*/ 868 w 868"/>
              <a:gd name="T11" fmla="*/ 18 h 1244"/>
              <a:gd name="T12" fmla="*/ 843 w 868"/>
              <a:gd name="T13" fmla="*/ 157 h 1244"/>
              <a:gd name="T14" fmla="*/ 840 w 868"/>
              <a:gd name="T15" fmla="*/ 358 h 1244"/>
              <a:gd name="T16" fmla="*/ 811 w 868"/>
              <a:gd name="T17" fmla="*/ 556 h 1244"/>
              <a:gd name="T18" fmla="*/ 726 w 868"/>
              <a:gd name="T19" fmla="*/ 783 h 1244"/>
              <a:gd name="T20" fmla="*/ 621 w 868"/>
              <a:gd name="T21" fmla="*/ 898 h 1244"/>
              <a:gd name="T22" fmla="*/ 605 w 868"/>
              <a:gd name="T23" fmla="*/ 907 h 1244"/>
              <a:gd name="T24" fmla="*/ 587 w 868"/>
              <a:gd name="T25" fmla="*/ 909 h 1244"/>
              <a:gd name="T26" fmla="*/ 540 w 868"/>
              <a:gd name="T27" fmla="*/ 890 h 1244"/>
              <a:gd name="T28" fmla="*/ 495 w 868"/>
              <a:gd name="T29" fmla="*/ 856 h 1244"/>
              <a:gd name="T30" fmla="*/ 447 w 868"/>
              <a:gd name="T31" fmla="*/ 793 h 1244"/>
              <a:gd name="T32" fmla="*/ 437 w 868"/>
              <a:gd name="T33" fmla="*/ 772 h 1244"/>
              <a:gd name="T34" fmla="*/ 430 w 868"/>
              <a:gd name="T35" fmla="*/ 738 h 1244"/>
              <a:gd name="T36" fmla="*/ 444 w 868"/>
              <a:gd name="T37" fmla="*/ 549 h 1244"/>
              <a:gd name="T38" fmla="*/ 528 w 868"/>
              <a:gd name="T39" fmla="*/ 358 h 1244"/>
              <a:gd name="T40" fmla="*/ 584 w 868"/>
              <a:gd name="T41" fmla="*/ 245 h 1244"/>
              <a:gd name="T42" fmla="*/ 698 w 868"/>
              <a:gd name="T43" fmla="*/ 131 h 1244"/>
              <a:gd name="T44" fmla="*/ 675 w 868"/>
              <a:gd name="T45" fmla="*/ 421 h 1244"/>
              <a:gd name="T46" fmla="*/ 669 w 868"/>
              <a:gd name="T47" fmla="*/ 585 h 1244"/>
              <a:gd name="T48" fmla="*/ 613 w 868"/>
              <a:gd name="T49" fmla="*/ 759 h 1244"/>
              <a:gd name="T50" fmla="*/ 584 w 868"/>
              <a:gd name="T51" fmla="*/ 812 h 1244"/>
              <a:gd name="T52" fmla="*/ 566 w 868"/>
              <a:gd name="T53" fmla="*/ 840 h 1244"/>
              <a:gd name="T54" fmla="*/ 447 w 868"/>
              <a:gd name="T55" fmla="*/ 937 h 1244"/>
              <a:gd name="T56" fmla="*/ 367 w 868"/>
              <a:gd name="T57" fmla="*/ 981 h 1244"/>
              <a:gd name="T58" fmla="*/ 301 w 868"/>
              <a:gd name="T59" fmla="*/ 1095 h 1244"/>
              <a:gd name="T60" fmla="*/ 219 w 868"/>
              <a:gd name="T61" fmla="*/ 1189 h 1244"/>
              <a:gd name="T62" fmla="*/ 131 w 868"/>
              <a:gd name="T63" fmla="*/ 1237 h 1244"/>
              <a:gd name="T64" fmla="*/ 11 w 868"/>
              <a:gd name="T65" fmla="*/ 1229 h 1244"/>
              <a:gd name="T66" fmla="*/ 64 w 868"/>
              <a:gd name="T67" fmla="*/ 1199 h 1244"/>
              <a:gd name="T68" fmla="*/ 159 w 868"/>
              <a:gd name="T69" fmla="*/ 1141 h 1244"/>
              <a:gd name="T70" fmla="*/ 273 w 868"/>
              <a:gd name="T71" fmla="*/ 1010 h 1244"/>
              <a:gd name="T72" fmla="*/ 375 w 868"/>
              <a:gd name="T73" fmla="*/ 893 h 1244"/>
              <a:gd name="T74" fmla="*/ 475 w 868"/>
              <a:gd name="T75" fmla="*/ 825 h 1244"/>
              <a:gd name="T76" fmla="*/ 531 w 868"/>
              <a:gd name="T77" fmla="*/ 805 h 1244"/>
              <a:gd name="T78" fmla="*/ 600 w 868"/>
              <a:gd name="T79" fmla="*/ 705 h 1244"/>
              <a:gd name="T80" fmla="*/ 631 w 868"/>
              <a:gd name="T81" fmla="*/ 501 h 1244"/>
              <a:gd name="T82" fmla="*/ 641 w 868"/>
              <a:gd name="T83" fmla="*/ 358 h 1244"/>
              <a:gd name="T84" fmla="*/ 659 w 868"/>
              <a:gd name="T85" fmla="*/ 237 h 1244"/>
              <a:gd name="T86" fmla="*/ 619 w 868"/>
              <a:gd name="T87" fmla="*/ 257 h 1244"/>
              <a:gd name="T88" fmla="*/ 512 w 868"/>
              <a:gd name="T89" fmla="*/ 467 h 1244"/>
              <a:gd name="T90" fmla="*/ 471 w 868"/>
              <a:gd name="T91" fmla="*/ 641 h 1244"/>
              <a:gd name="T92" fmla="*/ 479 w 868"/>
              <a:gd name="T93" fmla="*/ 777 h 1244"/>
              <a:gd name="T94" fmla="*/ 507 w 868"/>
              <a:gd name="T95" fmla="*/ 848 h 1244"/>
              <a:gd name="T96" fmla="*/ 518 w 868"/>
              <a:gd name="T97" fmla="*/ 856 h 1244"/>
              <a:gd name="T98" fmla="*/ 532 w 868"/>
              <a:gd name="T99" fmla="*/ 854 h 1244"/>
              <a:gd name="T100" fmla="*/ 641 w 868"/>
              <a:gd name="T101" fmla="*/ 812 h 1244"/>
              <a:gd name="T102" fmla="*/ 726 w 868"/>
              <a:gd name="T103" fmla="*/ 670 h 1244"/>
              <a:gd name="T104" fmla="*/ 783 w 868"/>
              <a:gd name="T105" fmla="*/ 500 h 1244"/>
              <a:gd name="T106" fmla="*/ 791 w 868"/>
              <a:gd name="T107" fmla="*/ 325 h 1244"/>
              <a:gd name="T108" fmla="*/ 787 w 868"/>
              <a:gd name="T109" fmla="*/ 249 h 1244"/>
              <a:gd name="T110" fmla="*/ 747 w 868"/>
              <a:gd name="T111" fmla="*/ 325 h 1244"/>
              <a:gd name="T112" fmla="*/ 703 w 868"/>
              <a:gd name="T113" fmla="*/ 357 h 1244"/>
              <a:gd name="T114" fmla="*/ 556 w 868"/>
              <a:gd name="T115" fmla="*/ 415 h 1244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w 868"/>
              <a:gd name="T175" fmla="*/ 0 h 1244"/>
              <a:gd name="T176" fmla="*/ 868 w 868"/>
              <a:gd name="T177" fmla="*/ 1244 h 1244"/>
            </a:gdLst>
            <a:ahLst/>
            <a:cxnLst>
              <a:cxn ang="T116">
                <a:pos x="T0" y="T1"/>
              </a:cxn>
              <a:cxn ang="T117">
                <a:pos x="T2" y="T3"/>
              </a:cxn>
              <a:cxn ang="T118">
                <a:pos x="T4" y="T5"/>
              </a:cxn>
              <a:cxn ang="T119">
                <a:pos x="T6" y="T7"/>
              </a:cxn>
              <a:cxn ang="T120">
                <a:pos x="T8" y="T9"/>
              </a:cxn>
              <a:cxn ang="T121">
                <a:pos x="T10" y="T11"/>
              </a:cxn>
              <a:cxn ang="T122">
                <a:pos x="T12" y="T13"/>
              </a:cxn>
              <a:cxn ang="T123">
                <a:pos x="T14" y="T15"/>
              </a:cxn>
              <a:cxn ang="T124">
                <a:pos x="T16" y="T17"/>
              </a:cxn>
              <a:cxn ang="T125">
                <a:pos x="T18" y="T19"/>
              </a:cxn>
              <a:cxn ang="T126">
                <a:pos x="T20" y="T21"/>
              </a:cxn>
              <a:cxn ang="T127">
                <a:pos x="T22" y="T23"/>
              </a:cxn>
              <a:cxn ang="T128">
                <a:pos x="T24" y="T25"/>
              </a:cxn>
              <a:cxn ang="T129">
                <a:pos x="T26" y="T27"/>
              </a:cxn>
              <a:cxn ang="T130">
                <a:pos x="T28" y="T29"/>
              </a:cxn>
              <a:cxn ang="T131">
                <a:pos x="T30" y="T31"/>
              </a:cxn>
              <a:cxn ang="T132">
                <a:pos x="T32" y="T33"/>
              </a:cxn>
              <a:cxn ang="T133">
                <a:pos x="T34" y="T35"/>
              </a:cxn>
              <a:cxn ang="T134">
                <a:pos x="T36" y="T37"/>
              </a:cxn>
              <a:cxn ang="T135">
                <a:pos x="T38" y="T39"/>
              </a:cxn>
              <a:cxn ang="T136">
                <a:pos x="T40" y="T41"/>
              </a:cxn>
              <a:cxn ang="T137">
                <a:pos x="T42" y="T43"/>
              </a:cxn>
              <a:cxn ang="T138">
                <a:pos x="T44" y="T45"/>
              </a:cxn>
              <a:cxn ang="T139">
                <a:pos x="T46" y="T47"/>
              </a:cxn>
              <a:cxn ang="T140">
                <a:pos x="T48" y="T49"/>
              </a:cxn>
              <a:cxn ang="T141">
                <a:pos x="T50" y="T51"/>
              </a:cxn>
              <a:cxn ang="T142">
                <a:pos x="T52" y="T53"/>
              </a:cxn>
              <a:cxn ang="T143">
                <a:pos x="T54" y="T55"/>
              </a:cxn>
              <a:cxn ang="T144">
                <a:pos x="T56" y="T57"/>
              </a:cxn>
              <a:cxn ang="T145">
                <a:pos x="T58" y="T59"/>
              </a:cxn>
              <a:cxn ang="T146">
                <a:pos x="T60" y="T61"/>
              </a:cxn>
              <a:cxn ang="T147">
                <a:pos x="T62" y="T63"/>
              </a:cxn>
              <a:cxn ang="T148">
                <a:pos x="T64" y="T65"/>
              </a:cxn>
              <a:cxn ang="T149">
                <a:pos x="T66" y="T67"/>
              </a:cxn>
              <a:cxn ang="T150">
                <a:pos x="T68" y="T69"/>
              </a:cxn>
              <a:cxn ang="T151">
                <a:pos x="T70" y="T71"/>
              </a:cxn>
              <a:cxn ang="T152">
                <a:pos x="T72" y="T73"/>
              </a:cxn>
              <a:cxn ang="T153">
                <a:pos x="T74" y="T75"/>
              </a:cxn>
              <a:cxn ang="T154">
                <a:pos x="T76" y="T77"/>
              </a:cxn>
              <a:cxn ang="T155">
                <a:pos x="T78" y="T79"/>
              </a:cxn>
              <a:cxn ang="T156">
                <a:pos x="T80" y="T81"/>
              </a:cxn>
              <a:cxn ang="T157">
                <a:pos x="T82" y="T83"/>
              </a:cxn>
              <a:cxn ang="T158">
                <a:pos x="T84" y="T85"/>
              </a:cxn>
              <a:cxn ang="T159">
                <a:pos x="T86" y="T87"/>
              </a:cxn>
              <a:cxn ang="T160">
                <a:pos x="T88" y="T89"/>
              </a:cxn>
              <a:cxn ang="T161">
                <a:pos x="T90" y="T91"/>
              </a:cxn>
              <a:cxn ang="T162">
                <a:pos x="T92" y="T93"/>
              </a:cxn>
              <a:cxn ang="T163">
                <a:pos x="T94" y="T95"/>
              </a:cxn>
              <a:cxn ang="T164">
                <a:pos x="T96" y="T97"/>
              </a:cxn>
              <a:cxn ang="T165">
                <a:pos x="T98" y="T99"/>
              </a:cxn>
              <a:cxn ang="T166">
                <a:pos x="T100" y="T101"/>
              </a:cxn>
              <a:cxn ang="T167">
                <a:pos x="T102" y="T103"/>
              </a:cxn>
              <a:cxn ang="T168">
                <a:pos x="T104" y="T105"/>
              </a:cxn>
              <a:cxn ang="T169">
                <a:pos x="T106" y="T107"/>
              </a:cxn>
              <a:cxn ang="T170">
                <a:pos x="T108" y="T109"/>
              </a:cxn>
              <a:cxn ang="T171">
                <a:pos x="T110" y="T111"/>
              </a:cxn>
              <a:cxn ang="T172">
                <a:pos x="T112" y="T113"/>
              </a:cxn>
              <a:cxn ang="T173">
                <a:pos x="T114" y="T115"/>
              </a:cxn>
            </a:cxnLst>
            <a:rect l="T174" t="T175" r="T176" b="T177"/>
            <a:pathLst>
              <a:path w="868" h="1244">
                <a:moveTo>
                  <a:pt x="556" y="415"/>
                </a:moveTo>
                <a:cubicBezTo>
                  <a:pt x="551" y="410"/>
                  <a:pt x="637" y="357"/>
                  <a:pt x="669" y="330"/>
                </a:cubicBezTo>
                <a:cubicBezTo>
                  <a:pt x="701" y="303"/>
                  <a:pt x="727" y="286"/>
                  <a:pt x="751" y="253"/>
                </a:cubicBezTo>
                <a:cubicBezTo>
                  <a:pt x="775" y="220"/>
                  <a:pt x="796" y="165"/>
                  <a:pt x="811" y="131"/>
                </a:cubicBezTo>
                <a:cubicBezTo>
                  <a:pt x="826" y="97"/>
                  <a:pt x="831" y="65"/>
                  <a:pt x="840" y="46"/>
                </a:cubicBezTo>
                <a:cubicBezTo>
                  <a:pt x="849" y="27"/>
                  <a:pt x="868" y="0"/>
                  <a:pt x="868" y="18"/>
                </a:cubicBezTo>
                <a:cubicBezTo>
                  <a:pt x="868" y="36"/>
                  <a:pt x="848" y="100"/>
                  <a:pt x="843" y="157"/>
                </a:cubicBezTo>
                <a:cubicBezTo>
                  <a:pt x="838" y="214"/>
                  <a:pt x="845" y="292"/>
                  <a:pt x="840" y="358"/>
                </a:cubicBezTo>
                <a:cubicBezTo>
                  <a:pt x="835" y="424"/>
                  <a:pt x="830" y="485"/>
                  <a:pt x="811" y="556"/>
                </a:cubicBezTo>
                <a:cubicBezTo>
                  <a:pt x="792" y="627"/>
                  <a:pt x="758" y="726"/>
                  <a:pt x="726" y="783"/>
                </a:cubicBezTo>
                <a:cubicBezTo>
                  <a:pt x="694" y="840"/>
                  <a:pt x="641" y="877"/>
                  <a:pt x="621" y="898"/>
                </a:cubicBezTo>
                <a:cubicBezTo>
                  <a:pt x="601" y="919"/>
                  <a:pt x="611" y="905"/>
                  <a:pt x="605" y="907"/>
                </a:cubicBezTo>
                <a:cubicBezTo>
                  <a:pt x="599" y="909"/>
                  <a:pt x="598" y="912"/>
                  <a:pt x="587" y="909"/>
                </a:cubicBezTo>
                <a:cubicBezTo>
                  <a:pt x="576" y="906"/>
                  <a:pt x="555" y="899"/>
                  <a:pt x="540" y="890"/>
                </a:cubicBezTo>
                <a:cubicBezTo>
                  <a:pt x="525" y="881"/>
                  <a:pt x="511" y="872"/>
                  <a:pt x="495" y="856"/>
                </a:cubicBezTo>
                <a:cubicBezTo>
                  <a:pt x="479" y="840"/>
                  <a:pt x="457" y="807"/>
                  <a:pt x="447" y="793"/>
                </a:cubicBezTo>
                <a:cubicBezTo>
                  <a:pt x="437" y="779"/>
                  <a:pt x="440" y="781"/>
                  <a:pt x="437" y="772"/>
                </a:cubicBezTo>
                <a:cubicBezTo>
                  <a:pt x="434" y="763"/>
                  <a:pt x="429" y="775"/>
                  <a:pt x="430" y="738"/>
                </a:cubicBezTo>
                <a:cubicBezTo>
                  <a:pt x="431" y="701"/>
                  <a:pt x="428" y="612"/>
                  <a:pt x="444" y="549"/>
                </a:cubicBezTo>
                <a:cubicBezTo>
                  <a:pt x="460" y="486"/>
                  <a:pt x="505" y="409"/>
                  <a:pt x="528" y="358"/>
                </a:cubicBezTo>
                <a:cubicBezTo>
                  <a:pt x="551" y="307"/>
                  <a:pt x="556" y="283"/>
                  <a:pt x="584" y="245"/>
                </a:cubicBezTo>
                <a:cubicBezTo>
                  <a:pt x="612" y="207"/>
                  <a:pt x="683" y="102"/>
                  <a:pt x="698" y="131"/>
                </a:cubicBezTo>
                <a:cubicBezTo>
                  <a:pt x="713" y="160"/>
                  <a:pt x="680" y="345"/>
                  <a:pt x="675" y="421"/>
                </a:cubicBezTo>
                <a:cubicBezTo>
                  <a:pt x="670" y="497"/>
                  <a:pt x="679" y="529"/>
                  <a:pt x="669" y="585"/>
                </a:cubicBezTo>
                <a:cubicBezTo>
                  <a:pt x="659" y="641"/>
                  <a:pt x="627" y="721"/>
                  <a:pt x="613" y="759"/>
                </a:cubicBezTo>
                <a:cubicBezTo>
                  <a:pt x="599" y="797"/>
                  <a:pt x="592" y="799"/>
                  <a:pt x="584" y="812"/>
                </a:cubicBezTo>
                <a:cubicBezTo>
                  <a:pt x="576" y="825"/>
                  <a:pt x="589" y="819"/>
                  <a:pt x="566" y="840"/>
                </a:cubicBezTo>
                <a:cubicBezTo>
                  <a:pt x="543" y="861"/>
                  <a:pt x="480" y="913"/>
                  <a:pt x="447" y="937"/>
                </a:cubicBezTo>
                <a:cubicBezTo>
                  <a:pt x="414" y="961"/>
                  <a:pt x="391" y="955"/>
                  <a:pt x="367" y="981"/>
                </a:cubicBezTo>
                <a:cubicBezTo>
                  <a:pt x="343" y="1007"/>
                  <a:pt x="326" y="1060"/>
                  <a:pt x="301" y="1095"/>
                </a:cubicBezTo>
                <a:cubicBezTo>
                  <a:pt x="276" y="1130"/>
                  <a:pt x="247" y="1165"/>
                  <a:pt x="219" y="1189"/>
                </a:cubicBezTo>
                <a:cubicBezTo>
                  <a:pt x="191" y="1213"/>
                  <a:pt x="166" y="1230"/>
                  <a:pt x="131" y="1237"/>
                </a:cubicBezTo>
                <a:cubicBezTo>
                  <a:pt x="96" y="1244"/>
                  <a:pt x="22" y="1235"/>
                  <a:pt x="11" y="1229"/>
                </a:cubicBezTo>
                <a:cubicBezTo>
                  <a:pt x="0" y="1223"/>
                  <a:pt x="39" y="1214"/>
                  <a:pt x="64" y="1199"/>
                </a:cubicBezTo>
                <a:cubicBezTo>
                  <a:pt x="89" y="1184"/>
                  <a:pt x="124" y="1172"/>
                  <a:pt x="159" y="1141"/>
                </a:cubicBezTo>
                <a:cubicBezTo>
                  <a:pt x="194" y="1110"/>
                  <a:pt x="237" y="1051"/>
                  <a:pt x="273" y="1010"/>
                </a:cubicBezTo>
                <a:cubicBezTo>
                  <a:pt x="309" y="969"/>
                  <a:pt x="341" y="924"/>
                  <a:pt x="375" y="893"/>
                </a:cubicBezTo>
                <a:cubicBezTo>
                  <a:pt x="409" y="862"/>
                  <a:pt x="449" y="840"/>
                  <a:pt x="475" y="825"/>
                </a:cubicBezTo>
                <a:cubicBezTo>
                  <a:pt x="501" y="810"/>
                  <a:pt x="510" y="825"/>
                  <a:pt x="531" y="805"/>
                </a:cubicBezTo>
                <a:cubicBezTo>
                  <a:pt x="552" y="785"/>
                  <a:pt x="583" y="756"/>
                  <a:pt x="600" y="705"/>
                </a:cubicBezTo>
                <a:cubicBezTo>
                  <a:pt x="617" y="654"/>
                  <a:pt x="624" y="559"/>
                  <a:pt x="631" y="501"/>
                </a:cubicBezTo>
                <a:cubicBezTo>
                  <a:pt x="638" y="443"/>
                  <a:pt x="636" y="402"/>
                  <a:pt x="641" y="358"/>
                </a:cubicBezTo>
                <a:cubicBezTo>
                  <a:pt x="646" y="314"/>
                  <a:pt x="663" y="254"/>
                  <a:pt x="659" y="237"/>
                </a:cubicBezTo>
                <a:cubicBezTo>
                  <a:pt x="655" y="220"/>
                  <a:pt x="643" y="219"/>
                  <a:pt x="619" y="257"/>
                </a:cubicBezTo>
                <a:cubicBezTo>
                  <a:pt x="595" y="295"/>
                  <a:pt x="537" y="403"/>
                  <a:pt x="512" y="467"/>
                </a:cubicBezTo>
                <a:cubicBezTo>
                  <a:pt x="487" y="531"/>
                  <a:pt x="477" y="589"/>
                  <a:pt x="471" y="641"/>
                </a:cubicBezTo>
                <a:cubicBezTo>
                  <a:pt x="465" y="693"/>
                  <a:pt x="473" y="743"/>
                  <a:pt x="479" y="777"/>
                </a:cubicBezTo>
                <a:cubicBezTo>
                  <a:pt x="485" y="811"/>
                  <a:pt x="501" y="835"/>
                  <a:pt x="507" y="848"/>
                </a:cubicBezTo>
                <a:cubicBezTo>
                  <a:pt x="513" y="861"/>
                  <a:pt x="514" y="855"/>
                  <a:pt x="518" y="856"/>
                </a:cubicBezTo>
                <a:cubicBezTo>
                  <a:pt x="522" y="857"/>
                  <a:pt x="512" y="861"/>
                  <a:pt x="532" y="854"/>
                </a:cubicBezTo>
                <a:cubicBezTo>
                  <a:pt x="552" y="847"/>
                  <a:pt x="609" y="843"/>
                  <a:pt x="641" y="812"/>
                </a:cubicBezTo>
                <a:cubicBezTo>
                  <a:pt x="673" y="781"/>
                  <a:pt x="702" y="722"/>
                  <a:pt x="726" y="670"/>
                </a:cubicBezTo>
                <a:cubicBezTo>
                  <a:pt x="750" y="618"/>
                  <a:pt x="772" y="557"/>
                  <a:pt x="783" y="500"/>
                </a:cubicBezTo>
                <a:cubicBezTo>
                  <a:pt x="794" y="443"/>
                  <a:pt x="790" y="367"/>
                  <a:pt x="791" y="325"/>
                </a:cubicBezTo>
                <a:cubicBezTo>
                  <a:pt x="792" y="283"/>
                  <a:pt x="794" y="249"/>
                  <a:pt x="787" y="249"/>
                </a:cubicBezTo>
                <a:cubicBezTo>
                  <a:pt x="780" y="249"/>
                  <a:pt x="761" y="307"/>
                  <a:pt x="747" y="325"/>
                </a:cubicBezTo>
                <a:cubicBezTo>
                  <a:pt x="733" y="343"/>
                  <a:pt x="735" y="342"/>
                  <a:pt x="703" y="357"/>
                </a:cubicBezTo>
                <a:cubicBezTo>
                  <a:pt x="671" y="372"/>
                  <a:pt x="587" y="403"/>
                  <a:pt x="556" y="415"/>
                </a:cubicBezTo>
                <a:close/>
              </a:path>
            </a:pathLst>
          </a:custGeom>
          <a:gradFill rotWithShape="1">
            <a:gsLst>
              <a:gs pos="0">
                <a:srgbClr val="000082"/>
              </a:gs>
              <a:gs pos="30000">
                <a:srgbClr val="66008F"/>
              </a:gs>
              <a:gs pos="64999">
                <a:srgbClr val="BA0066"/>
              </a:gs>
              <a:gs pos="89999">
                <a:srgbClr val="FF0000"/>
              </a:gs>
              <a:gs pos="100000">
                <a:srgbClr val="FF8200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Lotus" pitchFamily="2" charset="-7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Lotus" pitchFamily="2" charset="-7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Lotus" pitchFamily="2" charset="-7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Lotus" pitchFamily="2" charset="-7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Lotus" pitchFamily="2" charset="-7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Lotus" pitchFamily="2" charset="-7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Lotus" pitchFamily="2" charset="-7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Lotus" pitchFamily="2" charset="-7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Lotus" pitchFamily="2" charset="-78"/>
              </a:defRPr>
            </a:lvl9pPr>
          </a:lstStyle>
          <a:p>
            <a:pPr eaLnBrk="1" hangingPunct="1"/>
            <a:endParaRPr lang="en-US" sz="1350"/>
          </a:p>
        </p:txBody>
      </p:sp>
      <p:sp>
        <p:nvSpPr>
          <p:cNvPr id="34830" name="Freeform 14"/>
          <p:cNvSpPr>
            <a:spLocks/>
          </p:cNvSpPr>
          <p:nvPr/>
        </p:nvSpPr>
        <p:spPr bwMode="ltGray">
          <a:xfrm>
            <a:off x="4470797" y="1909763"/>
            <a:ext cx="136922" cy="171450"/>
          </a:xfrm>
          <a:custGeom>
            <a:avLst/>
            <a:gdLst>
              <a:gd name="T0" fmla="*/ 87 w 115"/>
              <a:gd name="T1" fmla="*/ 2 h 144"/>
              <a:gd name="T2" fmla="*/ 92 w 115"/>
              <a:gd name="T3" fmla="*/ 45 h 144"/>
              <a:gd name="T4" fmla="*/ 86 w 115"/>
              <a:gd name="T5" fmla="*/ 74 h 144"/>
              <a:gd name="T6" fmla="*/ 60 w 115"/>
              <a:gd name="T7" fmla="*/ 75 h 144"/>
              <a:gd name="T8" fmla="*/ 42 w 115"/>
              <a:gd name="T9" fmla="*/ 95 h 144"/>
              <a:gd name="T10" fmla="*/ 30 w 115"/>
              <a:gd name="T11" fmla="*/ 115 h 144"/>
              <a:gd name="T12" fmla="*/ 15 w 115"/>
              <a:gd name="T13" fmla="*/ 86 h 144"/>
              <a:gd name="T14" fmla="*/ 21 w 115"/>
              <a:gd name="T15" fmla="*/ 51 h 144"/>
              <a:gd name="T16" fmla="*/ 2 w 115"/>
              <a:gd name="T17" fmla="*/ 87 h 144"/>
              <a:gd name="T18" fmla="*/ 8 w 115"/>
              <a:gd name="T19" fmla="*/ 126 h 144"/>
              <a:gd name="T20" fmla="*/ 30 w 115"/>
              <a:gd name="T21" fmla="*/ 143 h 144"/>
              <a:gd name="T22" fmla="*/ 51 w 115"/>
              <a:gd name="T23" fmla="*/ 117 h 144"/>
              <a:gd name="T24" fmla="*/ 66 w 115"/>
              <a:gd name="T25" fmla="*/ 95 h 144"/>
              <a:gd name="T26" fmla="*/ 87 w 115"/>
              <a:gd name="T27" fmla="*/ 115 h 144"/>
              <a:gd name="T28" fmla="*/ 115 w 115"/>
              <a:gd name="T29" fmla="*/ 58 h 144"/>
              <a:gd name="T30" fmla="*/ 87 w 115"/>
              <a:gd name="T31" fmla="*/ 2 h 144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w 115"/>
              <a:gd name="T49" fmla="*/ 0 h 144"/>
              <a:gd name="T50" fmla="*/ 115 w 115"/>
              <a:gd name="T51" fmla="*/ 144 h 144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T48" t="T49" r="T50" b="T51"/>
            <a:pathLst>
              <a:path w="115" h="144">
                <a:moveTo>
                  <a:pt x="87" y="2"/>
                </a:moveTo>
                <a:cubicBezTo>
                  <a:pt x="83" y="0"/>
                  <a:pt x="92" y="33"/>
                  <a:pt x="92" y="45"/>
                </a:cubicBezTo>
                <a:cubicBezTo>
                  <a:pt x="92" y="57"/>
                  <a:pt x="91" y="69"/>
                  <a:pt x="86" y="74"/>
                </a:cubicBezTo>
                <a:cubicBezTo>
                  <a:pt x="81" y="79"/>
                  <a:pt x="67" y="72"/>
                  <a:pt x="60" y="75"/>
                </a:cubicBezTo>
                <a:cubicBezTo>
                  <a:pt x="53" y="78"/>
                  <a:pt x="47" y="88"/>
                  <a:pt x="42" y="95"/>
                </a:cubicBezTo>
                <a:cubicBezTo>
                  <a:pt x="37" y="102"/>
                  <a:pt x="34" y="116"/>
                  <a:pt x="30" y="115"/>
                </a:cubicBezTo>
                <a:cubicBezTo>
                  <a:pt x="26" y="114"/>
                  <a:pt x="16" y="97"/>
                  <a:pt x="15" y="86"/>
                </a:cubicBezTo>
                <a:cubicBezTo>
                  <a:pt x="14" y="75"/>
                  <a:pt x="23" y="51"/>
                  <a:pt x="21" y="51"/>
                </a:cubicBezTo>
                <a:cubicBezTo>
                  <a:pt x="19" y="51"/>
                  <a:pt x="4" y="75"/>
                  <a:pt x="2" y="87"/>
                </a:cubicBezTo>
                <a:cubicBezTo>
                  <a:pt x="0" y="99"/>
                  <a:pt x="3" y="117"/>
                  <a:pt x="8" y="126"/>
                </a:cubicBezTo>
                <a:cubicBezTo>
                  <a:pt x="13" y="135"/>
                  <a:pt x="23" y="144"/>
                  <a:pt x="30" y="143"/>
                </a:cubicBezTo>
                <a:cubicBezTo>
                  <a:pt x="37" y="142"/>
                  <a:pt x="45" y="125"/>
                  <a:pt x="51" y="117"/>
                </a:cubicBezTo>
                <a:cubicBezTo>
                  <a:pt x="57" y="109"/>
                  <a:pt x="60" y="95"/>
                  <a:pt x="66" y="95"/>
                </a:cubicBezTo>
                <a:cubicBezTo>
                  <a:pt x="72" y="95"/>
                  <a:pt x="79" y="121"/>
                  <a:pt x="87" y="115"/>
                </a:cubicBezTo>
                <a:cubicBezTo>
                  <a:pt x="95" y="109"/>
                  <a:pt x="115" y="77"/>
                  <a:pt x="115" y="58"/>
                </a:cubicBezTo>
                <a:cubicBezTo>
                  <a:pt x="115" y="39"/>
                  <a:pt x="92" y="4"/>
                  <a:pt x="87" y="2"/>
                </a:cubicBezTo>
                <a:close/>
              </a:path>
            </a:pathLst>
          </a:custGeom>
          <a:gradFill rotWithShape="0">
            <a:gsLst>
              <a:gs pos="0">
                <a:schemeClr val="bg1"/>
              </a:gs>
              <a:gs pos="100000">
                <a:schemeClr val="accent1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Lotus" pitchFamily="2" charset="-7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Lotus" pitchFamily="2" charset="-7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Lotus" pitchFamily="2" charset="-7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Lotus" pitchFamily="2" charset="-7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Lotus" pitchFamily="2" charset="-7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Lotus" pitchFamily="2" charset="-7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Lotus" pitchFamily="2" charset="-7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Lotus" pitchFamily="2" charset="-7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Lotus" pitchFamily="2" charset="-78"/>
              </a:defRPr>
            </a:lvl9pPr>
          </a:lstStyle>
          <a:p>
            <a:pPr eaLnBrk="1" hangingPunct="1"/>
            <a:endParaRPr lang="en-US" sz="1350"/>
          </a:p>
        </p:txBody>
      </p:sp>
      <p:sp>
        <p:nvSpPr>
          <p:cNvPr id="34831" name="Freeform 15"/>
          <p:cNvSpPr>
            <a:spLocks/>
          </p:cNvSpPr>
          <p:nvPr/>
        </p:nvSpPr>
        <p:spPr bwMode="ltGray">
          <a:xfrm>
            <a:off x="3727847" y="1335881"/>
            <a:ext cx="136922" cy="171450"/>
          </a:xfrm>
          <a:custGeom>
            <a:avLst/>
            <a:gdLst>
              <a:gd name="T0" fmla="*/ 87 w 115"/>
              <a:gd name="T1" fmla="*/ 2 h 144"/>
              <a:gd name="T2" fmla="*/ 92 w 115"/>
              <a:gd name="T3" fmla="*/ 45 h 144"/>
              <a:gd name="T4" fmla="*/ 86 w 115"/>
              <a:gd name="T5" fmla="*/ 74 h 144"/>
              <a:gd name="T6" fmla="*/ 60 w 115"/>
              <a:gd name="T7" fmla="*/ 75 h 144"/>
              <a:gd name="T8" fmla="*/ 42 w 115"/>
              <a:gd name="T9" fmla="*/ 95 h 144"/>
              <a:gd name="T10" fmla="*/ 30 w 115"/>
              <a:gd name="T11" fmla="*/ 115 h 144"/>
              <a:gd name="T12" fmla="*/ 15 w 115"/>
              <a:gd name="T13" fmla="*/ 86 h 144"/>
              <a:gd name="T14" fmla="*/ 21 w 115"/>
              <a:gd name="T15" fmla="*/ 51 h 144"/>
              <a:gd name="T16" fmla="*/ 2 w 115"/>
              <a:gd name="T17" fmla="*/ 87 h 144"/>
              <a:gd name="T18" fmla="*/ 8 w 115"/>
              <a:gd name="T19" fmla="*/ 126 h 144"/>
              <a:gd name="T20" fmla="*/ 30 w 115"/>
              <a:gd name="T21" fmla="*/ 143 h 144"/>
              <a:gd name="T22" fmla="*/ 51 w 115"/>
              <a:gd name="T23" fmla="*/ 117 h 144"/>
              <a:gd name="T24" fmla="*/ 66 w 115"/>
              <a:gd name="T25" fmla="*/ 95 h 144"/>
              <a:gd name="T26" fmla="*/ 87 w 115"/>
              <a:gd name="T27" fmla="*/ 115 h 144"/>
              <a:gd name="T28" fmla="*/ 115 w 115"/>
              <a:gd name="T29" fmla="*/ 58 h 144"/>
              <a:gd name="T30" fmla="*/ 87 w 115"/>
              <a:gd name="T31" fmla="*/ 2 h 144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w 115"/>
              <a:gd name="T49" fmla="*/ 0 h 144"/>
              <a:gd name="T50" fmla="*/ 115 w 115"/>
              <a:gd name="T51" fmla="*/ 144 h 144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T48" t="T49" r="T50" b="T51"/>
            <a:pathLst>
              <a:path w="115" h="144">
                <a:moveTo>
                  <a:pt x="87" y="2"/>
                </a:moveTo>
                <a:cubicBezTo>
                  <a:pt x="83" y="0"/>
                  <a:pt x="92" y="33"/>
                  <a:pt x="92" y="45"/>
                </a:cubicBezTo>
                <a:cubicBezTo>
                  <a:pt x="92" y="57"/>
                  <a:pt x="91" y="69"/>
                  <a:pt x="86" y="74"/>
                </a:cubicBezTo>
                <a:cubicBezTo>
                  <a:pt x="81" y="79"/>
                  <a:pt x="67" y="72"/>
                  <a:pt x="60" y="75"/>
                </a:cubicBezTo>
                <a:cubicBezTo>
                  <a:pt x="53" y="78"/>
                  <a:pt x="47" y="88"/>
                  <a:pt x="42" y="95"/>
                </a:cubicBezTo>
                <a:cubicBezTo>
                  <a:pt x="37" y="102"/>
                  <a:pt x="34" y="116"/>
                  <a:pt x="30" y="115"/>
                </a:cubicBezTo>
                <a:cubicBezTo>
                  <a:pt x="26" y="114"/>
                  <a:pt x="16" y="97"/>
                  <a:pt x="15" y="86"/>
                </a:cubicBezTo>
                <a:cubicBezTo>
                  <a:pt x="14" y="75"/>
                  <a:pt x="23" y="51"/>
                  <a:pt x="21" y="51"/>
                </a:cubicBezTo>
                <a:cubicBezTo>
                  <a:pt x="19" y="51"/>
                  <a:pt x="4" y="75"/>
                  <a:pt x="2" y="87"/>
                </a:cubicBezTo>
                <a:cubicBezTo>
                  <a:pt x="0" y="99"/>
                  <a:pt x="3" y="117"/>
                  <a:pt x="8" y="126"/>
                </a:cubicBezTo>
                <a:cubicBezTo>
                  <a:pt x="13" y="135"/>
                  <a:pt x="23" y="144"/>
                  <a:pt x="30" y="143"/>
                </a:cubicBezTo>
                <a:cubicBezTo>
                  <a:pt x="37" y="142"/>
                  <a:pt x="45" y="125"/>
                  <a:pt x="51" y="117"/>
                </a:cubicBezTo>
                <a:cubicBezTo>
                  <a:pt x="57" y="109"/>
                  <a:pt x="60" y="95"/>
                  <a:pt x="66" y="95"/>
                </a:cubicBezTo>
                <a:cubicBezTo>
                  <a:pt x="72" y="95"/>
                  <a:pt x="79" y="121"/>
                  <a:pt x="87" y="115"/>
                </a:cubicBezTo>
                <a:cubicBezTo>
                  <a:pt x="95" y="109"/>
                  <a:pt x="115" y="77"/>
                  <a:pt x="115" y="58"/>
                </a:cubicBezTo>
                <a:cubicBezTo>
                  <a:pt x="115" y="39"/>
                  <a:pt x="92" y="4"/>
                  <a:pt x="87" y="2"/>
                </a:cubicBezTo>
                <a:close/>
              </a:path>
            </a:pathLst>
          </a:custGeom>
          <a:gradFill rotWithShape="0">
            <a:gsLst>
              <a:gs pos="0">
                <a:schemeClr val="bg1"/>
              </a:gs>
              <a:gs pos="100000">
                <a:schemeClr val="accent1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Lotus" pitchFamily="2" charset="-7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Lotus" pitchFamily="2" charset="-7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Lotus" pitchFamily="2" charset="-7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Lotus" pitchFamily="2" charset="-7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Lotus" pitchFamily="2" charset="-7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Lotus" pitchFamily="2" charset="-7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Lotus" pitchFamily="2" charset="-7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Lotus" pitchFamily="2" charset="-7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Lotus" pitchFamily="2" charset="-78"/>
              </a:defRPr>
            </a:lvl9pPr>
          </a:lstStyle>
          <a:p>
            <a:pPr eaLnBrk="1" hangingPunct="1"/>
            <a:endParaRPr lang="en-US" sz="1350"/>
          </a:p>
        </p:txBody>
      </p:sp>
      <p:sp>
        <p:nvSpPr>
          <p:cNvPr id="34832" name="Freeform 16"/>
          <p:cNvSpPr>
            <a:spLocks/>
          </p:cNvSpPr>
          <p:nvPr/>
        </p:nvSpPr>
        <p:spPr bwMode="ltGray">
          <a:xfrm>
            <a:off x="3001566" y="2662237"/>
            <a:ext cx="55959" cy="376238"/>
          </a:xfrm>
          <a:custGeom>
            <a:avLst/>
            <a:gdLst>
              <a:gd name="T0" fmla="*/ 15 w 47"/>
              <a:gd name="T1" fmla="*/ 20 h 316"/>
              <a:gd name="T2" fmla="*/ 40 w 47"/>
              <a:gd name="T3" fmla="*/ 148 h 316"/>
              <a:gd name="T4" fmla="*/ 43 w 47"/>
              <a:gd name="T5" fmla="*/ 219 h 316"/>
              <a:gd name="T6" fmla="*/ 13 w 47"/>
              <a:gd name="T7" fmla="*/ 316 h 316"/>
              <a:gd name="T8" fmla="*/ 25 w 47"/>
              <a:gd name="T9" fmla="*/ 221 h 316"/>
              <a:gd name="T10" fmla="*/ 22 w 47"/>
              <a:gd name="T11" fmla="*/ 164 h 316"/>
              <a:gd name="T12" fmla="*/ 1 w 47"/>
              <a:gd name="T13" fmla="*/ 49 h 316"/>
              <a:gd name="T14" fmla="*/ 15 w 47"/>
              <a:gd name="T15" fmla="*/ 20 h 31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47"/>
              <a:gd name="T25" fmla="*/ 0 h 316"/>
              <a:gd name="T26" fmla="*/ 47 w 47"/>
              <a:gd name="T27" fmla="*/ 316 h 31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47" h="316">
                <a:moveTo>
                  <a:pt x="15" y="20"/>
                </a:moveTo>
                <a:cubicBezTo>
                  <a:pt x="21" y="36"/>
                  <a:pt x="35" y="115"/>
                  <a:pt x="40" y="148"/>
                </a:cubicBezTo>
                <a:cubicBezTo>
                  <a:pt x="45" y="181"/>
                  <a:pt x="47" y="191"/>
                  <a:pt x="43" y="219"/>
                </a:cubicBezTo>
                <a:cubicBezTo>
                  <a:pt x="39" y="247"/>
                  <a:pt x="16" y="316"/>
                  <a:pt x="13" y="316"/>
                </a:cubicBezTo>
                <a:cubicBezTo>
                  <a:pt x="10" y="316"/>
                  <a:pt x="23" y="246"/>
                  <a:pt x="25" y="221"/>
                </a:cubicBezTo>
                <a:cubicBezTo>
                  <a:pt x="27" y="196"/>
                  <a:pt x="26" y="193"/>
                  <a:pt x="22" y="164"/>
                </a:cubicBezTo>
                <a:cubicBezTo>
                  <a:pt x="18" y="135"/>
                  <a:pt x="2" y="73"/>
                  <a:pt x="1" y="49"/>
                </a:cubicBezTo>
                <a:cubicBezTo>
                  <a:pt x="0" y="25"/>
                  <a:pt x="9" y="0"/>
                  <a:pt x="15" y="20"/>
                </a:cubicBezTo>
                <a:close/>
              </a:path>
            </a:pathLst>
          </a:custGeom>
          <a:gradFill rotWithShape="0">
            <a:gsLst>
              <a:gs pos="0">
                <a:schemeClr val="bg1"/>
              </a:gs>
              <a:gs pos="100000">
                <a:schemeClr val="accent1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Lotus" pitchFamily="2" charset="-7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Lotus" pitchFamily="2" charset="-7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Lotus" pitchFamily="2" charset="-7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Lotus" pitchFamily="2" charset="-7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Lotus" pitchFamily="2" charset="-7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Lotus" pitchFamily="2" charset="-7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Lotus" pitchFamily="2" charset="-7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Lotus" pitchFamily="2" charset="-7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Lotus" pitchFamily="2" charset="-78"/>
              </a:defRPr>
            </a:lvl9pPr>
          </a:lstStyle>
          <a:p>
            <a:pPr eaLnBrk="1" hangingPunct="1"/>
            <a:endParaRPr lang="en-US" sz="1350"/>
          </a:p>
        </p:txBody>
      </p:sp>
      <p:grpSp>
        <p:nvGrpSpPr>
          <p:cNvPr id="2" name="Group 17"/>
          <p:cNvGrpSpPr>
            <a:grpSpLocks/>
          </p:cNvGrpSpPr>
          <p:nvPr/>
        </p:nvGrpSpPr>
        <p:grpSpPr bwMode="auto">
          <a:xfrm>
            <a:off x="4369595" y="4306491"/>
            <a:ext cx="798910" cy="665559"/>
            <a:chOff x="493" y="1555"/>
            <a:chExt cx="525" cy="480"/>
          </a:xfrm>
        </p:grpSpPr>
        <p:sp>
          <p:nvSpPr>
            <p:cNvPr id="4124" name="Freeform 18"/>
            <p:cNvSpPr>
              <a:spLocks/>
            </p:cNvSpPr>
            <p:nvPr/>
          </p:nvSpPr>
          <p:spPr bwMode="auto">
            <a:xfrm>
              <a:off x="493" y="1555"/>
              <a:ext cx="525" cy="480"/>
            </a:xfrm>
            <a:custGeom>
              <a:avLst/>
              <a:gdLst>
                <a:gd name="T0" fmla="*/ 225 w 525"/>
                <a:gd name="T1" fmla="*/ 217 h 480"/>
                <a:gd name="T2" fmla="*/ 133 w 525"/>
                <a:gd name="T3" fmla="*/ 0 h 480"/>
                <a:gd name="T4" fmla="*/ 263 w 525"/>
                <a:gd name="T5" fmla="*/ 193 h 480"/>
                <a:gd name="T6" fmla="*/ 393 w 525"/>
                <a:gd name="T7" fmla="*/ 0 h 480"/>
                <a:gd name="T8" fmla="*/ 299 w 525"/>
                <a:gd name="T9" fmla="*/ 217 h 480"/>
                <a:gd name="T10" fmla="*/ 524 w 525"/>
                <a:gd name="T11" fmla="*/ 240 h 480"/>
                <a:gd name="T12" fmla="*/ 298 w 525"/>
                <a:gd name="T13" fmla="*/ 262 h 480"/>
                <a:gd name="T14" fmla="*/ 393 w 525"/>
                <a:gd name="T15" fmla="*/ 479 h 480"/>
                <a:gd name="T16" fmla="*/ 263 w 525"/>
                <a:gd name="T17" fmla="*/ 286 h 480"/>
                <a:gd name="T18" fmla="*/ 133 w 525"/>
                <a:gd name="T19" fmla="*/ 479 h 480"/>
                <a:gd name="T20" fmla="*/ 224 w 525"/>
                <a:gd name="T21" fmla="*/ 263 h 480"/>
                <a:gd name="T22" fmla="*/ 0 w 525"/>
                <a:gd name="T23" fmla="*/ 240 h 480"/>
                <a:gd name="T24" fmla="*/ 225 w 525"/>
                <a:gd name="T25" fmla="*/ 217 h 480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525"/>
                <a:gd name="T40" fmla="*/ 0 h 480"/>
                <a:gd name="T41" fmla="*/ 525 w 525"/>
                <a:gd name="T42" fmla="*/ 480 h 480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525" h="480">
                  <a:moveTo>
                    <a:pt x="225" y="217"/>
                  </a:moveTo>
                  <a:lnTo>
                    <a:pt x="133" y="0"/>
                  </a:lnTo>
                  <a:lnTo>
                    <a:pt x="263" y="193"/>
                  </a:lnTo>
                  <a:lnTo>
                    <a:pt x="393" y="0"/>
                  </a:lnTo>
                  <a:lnTo>
                    <a:pt x="299" y="217"/>
                  </a:lnTo>
                  <a:lnTo>
                    <a:pt x="524" y="240"/>
                  </a:lnTo>
                  <a:lnTo>
                    <a:pt x="298" y="262"/>
                  </a:lnTo>
                  <a:lnTo>
                    <a:pt x="393" y="479"/>
                  </a:lnTo>
                  <a:lnTo>
                    <a:pt x="263" y="286"/>
                  </a:lnTo>
                  <a:lnTo>
                    <a:pt x="133" y="479"/>
                  </a:lnTo>
                  <a:lnTo>
                    <a:pt x="224" y="263"/>
                  </a:lnTo>
                  <a:lnTo>
                    <a:pt x="0" y="240"/>
                  </a:lnTo>
                  <a:lnTo>
                    <a:pt x="225" y="217"/>
                  </a:lnTo>
                </a:path>
              </a:pathLst>
            </a:custGeom>
            <a:gradFill rotWithShape="0">
              <a:gsLst>
                <a:gs pos="0">
                  <a:srgbClr val="000000"/>
                </a:gs>
                <a:gs pos="39999">
                  <a:srgbClr val="0A128C"/>
                </a:gs>
                <a:gs pos="70000">
                  <a:srgbClr val="181CC7"/>
                </a:gs>
                <a:gs pos="88000">
                  <a:srgbClr val="7005D4"/>
                </a:gs>
                <a:gs pos="100000">
                  <a:srgbClr val="8C3D9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Lotus" pitchFamily="2" charset="-7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Lotus" pitchFamily="2" charset="-7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Lotus" pitchFamily="2" charset="-7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Lotus" pitchFamily="2" charset="-7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Lotus" pitchFamily="2" charset="-7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Lotus" pitchFamily="2" charset="-7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Lotus" pitchFamily="2" charset="-7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Lotus" pitchFamily="2" charset="-7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Lotus" pitchFamily="2" charset="-78"/>
                </a:defRPr>
              </a:lvl9pPr>
            </a:lstStyle>
            <a:p>
              <a:pPr eaLnBrk="1" hangingPunct="1"/>
              <a:endParaRPr lang="en-US" sz="1350"/>
            </a:p>
          </p:txBody>
        </p:sp>
        <p:sp>
          <p:nvSpPr>
            <p:cNvPr id="4125" name="Freeform 19"/>
            <p:cNvSpPr>
              <a:spLocks/>
            </p:cNvSpPr>
            <p:nvPr/>
          </p:nvSpPr>
          <p:spPr bwMode="auto">
            <a:xfrm>
              <a:off x="565" y="1620"/>
              <a:ext cx="382" cy="350"/>
            </a:xfrm>
            <a:custGeom>
              <a:avLst/>
              <a:gdLst>
                <a:gd name="T0" fmla="*/ 153 w 382"/>
                <a:gd name="T1" fmla="*/ 153 h 350"/>
                <a:gd name="T2" fmla="*/ 95 w 382"/>
                <a:gd name="T3" fmla="*/ 0 h 350"/>
                <a:gd name="T4" fmla="*/ 191 w 382"/>
                <a:gd name="T5" fmla="*/ 128 h 350"/>
                <a:gd name="T6" fmla="*/ 284 w 382"/>
                <a:gd name="T7" fmla="*/ 0 h 350"/>
                <a:gd name="T8" fmla="*/ 227 w 382"/>
                <a:gd name="T9" fmla="*/ 153 h 350"/>
                <a:gd name="T10" fmla="*/ 381 w 382"/>
                <a:gd name="T11" fmla="*/ 175 h 350"/>
                <a:gd name="T12" fmla="*/ 226 w 382"/>
                <a:gd name="T13" fmla="*/ 196 h 350"/>
                <a:gd name="T14" fmla="*/ 284 w 382"/>
                <a:gd name="T15" fmla="*/ 349 h 350"/>
                <a:gd name="T16" fmla="*/ 191 w 382"/>
                <a:gd name="T17" fmla="*/ 221 h 350"/>
                <a:gd name="T18" fmla="*/ 95 w 382"/>
                <a:gd name="T19" fmla="*/ 349 h 350"/>
                <a:gd name="T20" fmla="*/ 152 w 382"/>
                <a:gd name="T21" fmla="*/ 198 h 350"/>
                <a:gd name="T22" fmla="*/ 0 w 382"/>
                <a:gd name="T23" fmla="*/ 175 h 350"/>
                <a:gd name="T24" fmla="*/ 153 w 382"/>
                <a:gd name="T25" fmla="*/ 153 h 350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382"/>
                <a:gd name="T40" fmla="*/ 0 h 350"/>
                <a:gd name="T41" fmla="*/ 382 w 382"/>
                <a:gd name="T42" fmla="*/ 350 h 350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382" h="350">
                  <a:moveTo>
                    <a:pt x="153" y="153"/>
                  </a:moveTo>
                  <a:lnTo>
                    <a:pt x="95" y="0"/>
                  </a:lnTo>
                  <a:lnTo>
                    <a:pt x="191" y="128"/>
                  </a:lnTo>
                  <a:lnTo>
                    <a:pt x="284" y="0"/>
                  </a:lnTo>
                  <a:lnTo>
                    <a:pt x="227" y="153"/>
                  </a:lnTo>
                  <a:lnTo>
                    <a:pt x="381" y="175"/>
                  </a:lnTo>
                  <a:lnTo>
                    <a:pt x="226" y="196"/>
                  </a:lnTo>
                  <a:lnTo>
                    <a:pt x="284" y="349"/>
                  </a:lnTo>
                  <a:lnTo>
                    <a:pt x="191" y="221"/>
                  </a:lnTo>
                  <a:lnTo>
                    <a:pt x="95" y="349"/>
                  </a:lnTo>
                  <a:lnTo>
                    <a:pt x="152" y="198"/>
                  </a:lnTo>
                  <a:lnTo>
                    <a:pt x="0" y="175"/>
                  </a:lnTo>
                  <a:lnTo>
                    <a:pt x="153" y="153"/>
                  </a:lnTo>
                </a:path>
              </a:pathLst>
            </a:custGeom>
            <a:gradFill rotWithShape="0">
              <a:gsLst>
                <a:gs pos="0">
                  <a:srgbClr val="000000"/>
                </a:gs>
                <a:gs pos="39999">
                  <a:srgbClr val="0A128C"/>
                </a:gs>
                <a:gs pos="70000">
                  <a:srgbClr val="181CC7"/>
                </a:gs>
                <a:gs pos="88000">
                  <a:srgbClr val="7005D4"/>
                </a:gs>
                <a:gs pos="100000">
                  <a:srgbClr val="8C3D9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Lotus" pitchFamily="2" charset="-7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Lotus" pitchFamily="2" charset="-7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Lotus" pitchFamily="2" charset="-7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Lotus" pitchFamily="2" charset="-7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Lotus" pitchFamily="2" charset="-7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Lotus" pitchFamily="2" charset="-7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Lotus" pitchFamily="2" charset="-7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Lotus" pitchFamily="2" charset="-7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Lotus" pitchFamily="2" charset="-78"/>
                </a:defRPr>
              </a:lvl9pPr>
            </a:lstStyle>
            <a:p>
              <a:pPr eaLnBrk="1" hangingPunct="1"/>
              <a:endParaRPr lang="en-US" sz="1350"/>
            </a:p>
          </p:txBody>
        </p:sp>
        <p:sp>
          <p:nvSpPr>
            <p:cNvPr id="4126" name="Freeform 20"/>
            <p:cNvSpPr>
              <a:spLocks/>
            </p:cNvSpPr>
            <p:nvPr/>
          </p:nvSpPr>
          <p:spPr bwMode="auto">
            <a:xfrm>
              <a:off x="621" y="1629"/>
              <a:ext cx="270" cy="332"/>
            </a:xfrm>
            <a:custGeom>
              <a:avLst/>
              <a:gdLst>
                <a:gd name="T0" fmla="*/ 0 w 270"/>
                <a:gd name="T1" fmla="*/ 84 h 332"/>
                <a:gd name="T2" fmla="*/ 122 w 270"/>
                <a:gd name="T3" fmla="*/ 143 h 332"/>
                <a:gd name="T4" fmla="*/ 135 w 270"/>
                <a:gd name="T5" fmla="*/ 0 h 332"/>
                <a:gd name="T6" fmla="*/ 147 w 270"/>
                <a:gd name="T7" fmla="*/ 143 h 332"/>
                <a:gd name="T8" fmla="*/ 268 w 270"/>
                <a:gd name="T9" fmla="*/ 82 h 332"/>
                <a:gd name="T10" fmla="*/ 159 w 270"/>
                <a:gd name="T11" fmla="*/ 166 h 332"/>
                <a:gd name="T12" fmla="*/ 269 w 270"/>
                <a:gd name="T13" fmla="*/ 249 h 332"/>
                <a:gd name="T14" fmla="*/ 147 w 270"/>
                <a:gd name="T15" fmla="*/ 189 h 332"/>
                <a:gd name="T16" fmla="*/ 135 w 270"/>
                <a:gd name="T17" fmla="*/ 331 h 332"/>
                <a:gd name="T18" fmla="*/ 122 w 270"/>
                <a:gd name="T19" fmla="*/ 189 h 332"/>
                <a:gd name="T20" fmla="*/ 0 w 270"/>
                <a:gd name="T21" fmla="*/ 249 h 332"/>
                <a:gd name="T22" fmla="*/ 110 w 270"/>
                <a:gd name="T23" fmla="*/ 166 h 332"/>
                <a:gd name="T24" fmla="*/ 0 w 270"/>
                <a:gd name="T25" fmla="*/ 84 h 332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270"/>
                <a:gd name="T40" fmla="*/ 0 h 332"/>
                <a:gd name="T41" fmla="*/ 270 w 270"/>
                <a:gd name="T42" fmla="*/ 332 h 332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270" h="332">
                  <a:moveTo>
                    <a:pt x="0" y="84"/>
                  </a:moveTo>
                  <a:lnTo>
                    <a:pt x="122" y="143"/>
                  </a:lnTo>
                  <a:lnTo>
                    <a:pt x="135" y="0"/>
                  </a:lnTo>
                  <a:lnTo>
                    <a:pt x="147" y="143"/>
                  </a:lnTo>
                  <a:lnTo>
                    <a:pt x="268" y="82"/>
                  </a:lnTo>
                  <a:lnTo>
                    <a:pt x="159" y="166"/>
                  </a:lnTo>
                  <a:lnTo>
                    <a:pt x="269" y="249"/>
                  </a:lnTo>
                  <a:lnTo>
                    <a:pt x="147" y="189"/>
                  </a:lnTo>
                  <a:lnTo>
                    <a:pt x="135" y="331"/>
                  </a:lnTo>
                  <a:lnTo>
                    <a:pt x="122" y="189"/>
                  </a:lnTo>
                  <a:lnTo>
                    <a:pt x="0" y="249"/>
                  </a:lnTo>
                  <a:lnTo>
                    <a:pt x="110" y="166"/>
                  </a:lnTo>
                  <a:lnTo>
                    <a:pt x="0" y="84"/>
                  </a:lnTo>
                </a:path>
              </a:pathLst>
            </a:custGeom>
            <a:gradFill rotWithShape="0">
              <a:gsLst>
                <a:gs pos="0">
                  <a:srgbClr val="000000"/>
                </a:gs>
                <a:gs pos="39999">
                  <a:srgbClr val="0A128C"/>
                </a:gs>
                <a:gs pos="70000">
                  <a:srgbClr val="181CC7"/>
                </a:gs>
                <a:gs pos="88000">
                  <a:srgbClr val="7005D4"/>
                </a:gs>
                <a:gs pos="100000">
                  <a:srgbClr val="8C3D9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Lotus" pitchFamily="2" charset="-7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Lotus" pitchFamily="2" charset="-7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Lotus" pitchFamily="2" charset="-7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Lotus" pitchFamily="2" charset="-7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Lotus" pitchFamily="2" charset="-7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Lotus" pitchFamily="2" charset="-7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Lotus" pitchFamily="2" charset="-7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Lotus" pitchFamily="2" charset="-7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Lotus" pitchFamily="2" charset="-78"/>
                </a:defRPr>
              </a:lvl9pPr>
            </a:lstStyle>
            <a:p>
              <a:pPr eaLnBrk="1" hangingPunct="1"/>
              <a:endParaRPr lang="en-US" sz="1350"/>
            </a:p>
          </p:txBody>
        </p:sp>
        <p:sp>
          <p:nvSpPr>
            <p:cNvPr id="4127" name="Freeform 21"/>
            <p:cNvSpPr>
              <a:spLocks/>
            </p:cNvSpPr>
            <p:nvPr/>
          </p:nvSpPr>
          <p:spPr bwMode="auto">
            <a:xfrm>
              <a:off x="722" y="1752"/>
              <a:ext cx="68" cy="85"/>
            </a:xfrm>
            <a:custGeom>
              <a:avLst/>
              <a:gdLst>
                <a:gd name="T0" fmla="*/ 0 w 68"/>
                <a:gd name="T1" fmla="*/ 20 h 85"/>
                <a:gd name="T2" fmla="*/ 27 w 68"/>
                <a:gd name="T3" fmla="*/ 30 h 85"/>
                <a:gd name="T4" fmla="*/ 33 w 68"/>
                <a:gd name="T5" fmla="*/ 0 h 85"/>
                <a:gd name="T6" fmla="*/ 39 w 68"/>
                <a:gd name="T7" fmla="*/ 30 h 85"/>
                <a:gd name="T8" fmla="*/ 67 w 68"/>
                <a:gd name="T9" fmla="*/ 20 h 85"/>
                <a:gd name="T10" fmla="*/ 45 w 68"/>
                <a:gd name="T11" fmla="*/ 42 h 85"/>
                <a:gd name="T12" fmla="*/ 67 w 68"/>
                <a:gd name="T13" fmla="*/ 62 h 85"/>
                <a:gd name="T14" fmla="*/ 39 w 68"/>
                <a:gd name="T15" fmla="*/ 52 h 85"/>
                <a:gd name="T16" fmla="*/ 33 w 68"/>
                <a:gd name="T17" fmla="*/ 84 h 85"/>
                <a:gd name="T18" fmla="*/ 27 w 68"/>
                <a:gd name="T19" fmla="*/ 52 h 85"/>
                <a:gd name="T20" fmla="*/ 0 w 68"/>
                <a:gd name="T21" fmla="*/ 62 h 85"/>
                <a:gd name="T22" fmla="*/ 21 w 68"/>
                <a:gd name="T23" fmla="*/ 42 h 85"/>
                <a:gd name="T24" fmla="*/ 0 w 68"/>
                <a:gd name="T25" fmla="*/ 20 h 85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68"/>
                <a:gd name="T40" fmla="*/ 0 h 85"/>
                <a:gd name="T41" fmla="*/ 68 w 68"/>
                <a:gd name="T42" fmla="*/ 85 h 85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68" h="85">
                  <a:moveTo>
                    <a:pt x="0" y="20"/>
                  </a:moveTo>
                  <a:lnTo>
                    <a:pt x="27" y="30"/>
                  </a:lnTo>
                  <a:lnTo>
                    <a:pt x="33" y="0"/>
                  </a:lnTo>
                  <a:lnTo>
                    <a:pt x="39" y="30"/>
                  </a:lnTo>
                  <a:lnTo>
                    <a:pt x="67" y="20"/>
                  </a:lnTo>
                  <a:lnTo>
                    <a:pt x="45" y="42"/>
                  </a:lnTo>
                  <a:lnTo>
                    <a:pt x="67" y="62"/>
                  </a:lnTo>
                  <a:lnTo>
                    <a:pt x="39" y="52"/>
                  </a:lnTo>
                  <a:lnTo>
                    <a:pt x="33" y="84"/>
                  </a:lnTo>
                  <a:lnTo>
                    <a:pt x="27" y="52"/>
                  </a:lnTo>
                  <a:lnTo>
                    <a:pt x="0" y="62"/>
                  </a:lnTo>
                  <a:lnTo>
                    <a:pt x="21" y="42"/>
                  </a:lnTo>
                  <a:lnTo>
                    <a:pt x="0" y="20"/>
                  </a:lnTo>
                </a:path>
              </a:pathLst>
            </a:custGeom>
            <a:gradFill rotWithShape="0">
              <a:gsLst>
                <a:gs pos="0">
                  <a:srgbClr val="000000"/>
                </a:gs>
                <a:gs pos="39999">
                  <a:srgbClr val="0A128C"/>
                </a:gs>
                <a:gs pos="70000">
                  <a:srgbClr val="181CC7"/>
                </a:gs>
                <a:gs pos="88000">
                  <a:srgbClr val="7005D4"/>
                </a:gs>
                <a:gs pos="100000">
                  <a:srgbClr val="8C3D9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Lotus" pitchFamily="2" charset="-7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Lotus" pitchFamily="2" charset="-7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Lotus" pitchFamily="2" charset="-7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Lotus" pitchFamily="2" charset="-7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Lotus" pitchFamily="2" charset="-7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Lotus" pitchFamily="2" charset="-7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Lotus" pitchFamily="2" charset="-7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Lotus" pitchFamily="2" charset="-7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Lotus" pitchFamily="2" charset="-78"/>
                </a:defRPr>
              </a:lvl9pPr>
            </a:lstStyle>
            <a:p>
              <a:pPr eaLnBrk="1" hangingPunct="1"/>
              <a:endParaRPr lang="en-US" sz="1350"/>
            </a:p>
          </p:txBody>
        </p:sp>
      </p:grpSp>
      <p:grpSp>
        <p:nvGrpSpPr>
          <p:cNvPr id="3" name="Group 22"/>
          <p:cNvGrpSpPr>
            <a:grpSpLocks/>
          </p:cNvGrpSpPr>
          <p:nvPr/>
        </p:nvGrpSpPr>
        <p:grpSpPr bwMode="auto">
          <a:xfrm>
            <a:off x="1534716" y="2787254"/>
            <a:ext cx="798909" cy="665559"/>
            <a:chOff x="493" y="1555"/>
            <a:chExt cx="525" cy="480"/>
          </a:xfrm>
        </p:grpSpPr>
        <p:sp>
          <p:nvSpPr>
            <p:cNvPr id="4120" name="Freeform 23"/>
            <p:cNvSpPr>
              <a:spLocks/>
            </p:cNvSpPr>
            <p:nvPr/>
          </p:nvSpPr>
          <p:spPr bwMode="auto">
            <a:xfrm>
              <a:off x="493" y="1555"/>
              <a:ext cx="525" cy="480"/>
            </a:xfrm>
            <a:custGeom>
              <a:avLst/>
              <a:gdLst>
                <a:gd name="T0" fmla="*/ 225 w 525"/>
                <a:gd name="T1" fmla="*/ 217 h 480"/>
                <a:gd name="T2" fmla="*/ 133 w 525"/>
                <a:gd name="T3" fmla="*/ 0 h 480"/>
                <a:gd name="T4" fmla="*/ 263 w 525"/>
                <a:gd name="T5" fmla="*/ 193 h 480"/>
                <a:gd name="T6" fmla="*/ 393 w 525"/>
                <a:gd name="T7" fmla="*/ 0 h 480"/>
                <a:gd name="T8" fmla="*/ 299 w 525"/>
                <a:gd name="T9" fmla="*/ 217 h 480"/>
                <a:gd name="T10" fmla="*/ 524 w 525"/>
                <a:gd name="T11" fmla="*/ 240 h 480"/>
                <a:gd name="T12" fmla="*/ 298 w 525"/>
                <a:gd name="T13" fmla="*/ 262 h 480"/>
                <a:gd name="T14" fmla="*/ 393 w 525"/>
                <a:gd name="T15" fmla="*/ 479 h 480"/>
                <a:gd name="T16" fmla="*/ 263 w 525"/>
                <a:gd name="T17" fmla="*/ 286 h 480"/>
                <a:gd name="T18" fmla="*/ 133 w 525"/>
                <a:gd name="T19" fmla="*/ 479 h 480"/>
                <a:gd name="T20" fmla="*/ 224 w 525"/>
                <a:gd name="T21" fmla="*/ 263 h 480"/>
                <a:gd name="T22" fmla="*/ 0 w 525"/>
                <a:gd name="T23" fmla="*/ 240 h 480"/>
                <a:gd name="T24" fmla="*/ 225 w 525"/>
                <a:gd name="T25" fmla="*/ 217 h 480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525"/>
                <a:gd name="T40" fmla="*/ 0 h 480"/>
                <a:gd name="T41" fmla="*/ 525 w 525"/>
                <a:gd name="T42" fmla="*/ 480 h 480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525" h="480">
                  <a:moveTo>
                    <a:pt x="225" y="217"/>
                  </a:moveTo>
                  <a:lnTo>
                    <a:pt x="133" y="0"/>
                  </a:lnTo>
                  <a:lnTo>
                    <a:pt x="263" y="193"/>
                  </a:lnTo>
                  <a:lnTo>
                    <a:pt x="393" y="0"/>
                  </a:lnTo>
                  <a:lnTo>
                    <a:pt x="299" y="217"/>
                  </a:lnTo>
                  <a:lnTo>
                    <a:pt x="524" y="240"/>
                  </a:lnTo>
                  <a:lnTo>
                    <a:pt x="298" y="262"/>
                  </a:lnTo>
                  <a:lnTo>
                    <a:pt x="393" y="479"/>
                  </a:lnTo>
                  <a:lnTo>
                    <a:pt x="263" y="286"/>
                  </a:lnTo>
                  <a:lnTo>
                    <a:pt x="133" y="479"/>
                  </a:lnTo>
                  <a:lnTo>
                    <a:pt x="224" y="263"/>
                  </a:lnTo>
                  <a:lnTo>
                    <a:pt x="0" y="240"/>
                  </a:lnTo>
                  <a:lnTo>
                    <a:pt x="225" y="217"/>
                  </a:lnTo>
                </a:path>
              </a:pathLst>
            </a:custGeom>
            <a:gradFill rotWithShape="1">
              <a:gsLst>
                <a:gs pos="0">
                  <a:srgbClr val="FBE4AE"/>
                </a:gs>
                <a:gs pos="13000">
                  <a:srgbClr val="BD922A"/>
                </a:gs>
                <a:gs pos="21001">
                  <a:srgbClr val="BD922A"/>
                </a:gs>
                <a:gs pos="63000">
                  <a:srgbClr val="FBE4AE"/>
                </a:gs>
                <a:gs pos="67000">
                  <a:srgbClr val="BD922A"/>
                </a:gs>
                <a:gs pos="69000">
                  <a:srgbClr val="835E17"/>
                </a:gs>
                <a:gs pos="82001">
                  <a:srgbClr val="A28949"/>
                </a:gs>
                <a:gs pos="100000">
                  <a:srgbClr val="FAE3B7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Lotus" pitchFamily="2" charset="-7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Lotus" pitchFamily="2" charset="-7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Lotus" pitchFamily="2" charset="-7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Lotus" pitchFamily="2" charset="-7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Lotus" pitchFamily="2" charset="-7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Lotus" pitchFamily="2" charset="-7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Lotus" pitchFamily="2" charset="-7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Lotus" pitchFamily="2" charset="-7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Lotus" pitchFamily="2" charset="-78"/>
                </a:defRPr>
              </a:lvl9pPr>
            </a:lstStyle>
            <a:p>
              <a:pPr eaLnBrk="1" hangingPunct="1"/>
              <a:endParaRPr lang="en-US" sz="1350"/>
            </a:p>
          </p:txBody>
        </p:sp>
        <p:sp>
          <p:nvSpPr>
            <p:cNvPr id="4121" name="Freeform 24"/>
            <p:cNvSpPr>
              <a:spLocks/>
            </p:cNvSpPr>
            <p:nvPr/>
          </p:nvSpPr>
          <p:spPr bwMode="auto">
            <a:xfrm>
              <a:off x="565" y="1620"/>
              <a:ext cx="382" cy="350"/>
            </a:xfrm>
            <a:custGeom>
              <a:avLst/>
              <a:gdLst>
                <a:gd name="T0" fmla="*/ 153 w 382"/>
                <a:gd name="T1" fmla="*/ 153 h 350"/>
                <a:gd name="T2" fmla="*/ 95 w 382"/>
                <a:gd name="T3" fmla="*/ 0 h 350"/>
                <a:gd name="T4" fmla="*/ 191 w 382"/>
                <a:gd name="T5" fmla="*/ 128 h 350"/>
                <a:gd name="T6" fmla="*/ 284 w 382"/>
                <a:gd name="T7" fmla="*/ 0 h 350"/>
                <a:gd name="T8" fmla="*/ 227 w 382"/>
                <a:gd name="T9" fmla="*/ 153 h 350"/>
                <a:gd name="T10" fmla="*/ 381 w 382"/>
                <a:gd name="T11" fmla="*/ 175 h 350"/>
                <a:gd name="T12" fmla="*/ 226 w 382"/>
                <a:gd name="T13" fmla="*/ 196 h 350"/>
                <a:gd name="T14" fmla="*/ 284 w 382"/>
                <a:gd name="T15" fmla="*/ 349 h 350"/>
                <a:gd name="T16" fmla="*/ 191 w 382"/>
                <a:gd name="T17" fmla="*/ 221 h 350"/>
                <a:gd name="T18" fmla="*/ 95 w 382"/>
                <a:gd name="T19" fmla="*/ 349 h 350"/>
                <a:gd name="T20" fmla="*/ 152 w 382"/>
                <a:gd name="T21" fmla="*/ 198 h 350"/>
                <a:gd name="T22" fmla="*/ 0 w 382"/>
                <a:gd name="T23" fmla="*/ 175 h 350"/>
                <a:gd name="T24" fmla="*/ 153 w 382"/>
                <a:gd name="T25" fmla="*/ 153 h 350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382"/>
                <a:gd name="T40" fmla="*/ 0 h 350"/>
                <a:gd name="T41" fmla="*/ 382 w 382"/>
                <a:gd name="T42" fmla="*/ 350 h 350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382" h="350">
                  <a:moveTo>
                    <a:pt x="153" y="153"/>
                  </a:moveTo>
                  <a:lnTo>
                    <a:pt x="95" y="0"/>
                  </a:lnTo>
                  <a:lnTo>
                    <a:pt x="191" y="128"/>
                  </a:lnTo>
                  <a:lnTo>
                    <a:pt x="284" y="0"/>
                  </a:lnTo>
                  <a:lnTo>
                    <a:pt x="227" y="153"/>
                  </a:lnTo>
                  <a:lnTo>
                    <a:pt x="381" y="175"/>
                  </a:lnTo>
                  <a:lnTo>
                    <a:pt x="226" y="196"/>
                  </a:lnTo>
                  <a:lnTo>
                    <a:pt x="284" y="349"/>
                  </a:lnTo>
                  <a:lnTo>
                    <a:pt x="191" y="221"/>
                  </a:lnTo>
                  <a:lnTo>
                    <a:pt x="95" y="349"/>
                  </a:lnTo>
                  <a:lnTo>
                    <a:pt x="152" y="198"/>
                  </a:lnTo>
                  <a:lnTo>
                    <a:pt x="0" y="175"/>
                  </a:lnTo>
                  <a:lnTo>
                    <a:pt x="153" y="153"/>
                  </a:lnTo>
                </a:path>
              </a:pathLst>
            </a:custGeom>
            <a:gradFill rotWithShape="1">
              <a:gsLst>
                <a:gs pos="0">
                  <a:srgbClr val="FBE4AE"/>
                </a:gs>
                <a:gs pos="13000">
                  <a:srgbClr val="BD922A"/>
                </a:gs>
                <a:gs pos="21001">
                  <a:srgbClr val="BD922A"/>
                </a:gs>
                <a:gs pos="63000">
                  <a:srgbClr val="FBE4AE"/>
                </a:gs>
                <a:gs pos="67000">
                  <a:srgbClr val="BD922A"/>
                </a:gs>
                <a:gs pos="69000">
                  <a:srgbClr val="835E17"/>
                </a:gs>
                <a:gs pos="82001">
                  <a:srgbClr val="A28949"/>
                </a:gs>
                <a:gs pos="100000">
                  <a:srgbClr val="FAE3B7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Lotus" pitchFamily="2" charset="-7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Lotus" pitchFamily="2" charset="-7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Lotus" pitchFamily="2" charset="-7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Lotus" pitchFamily="2" charset="-7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Lotus" pitchFamily="2" charset="-7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Lotus" pitchFamily="2" charset="-7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Lotus" pitchFamily="2" charset="-7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Lotus" pitchFamily="2" charset="-7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Lotus" pitchFamily="2" charset="-78"/>
                </a:defRPr>
              </a:lvl9pPr>
            </a:lstStyle>
            <a:p>
              <a:pPr eaLnBrk="1" hangingPunct="1"/>
              <a:endParaRPr lang="en-US" sz="1350"/>
            </a:p>
          </p:txBody>
        </p:sp>
        <p:sp>
          <p:nvSpPr>
            <p:cNvPr id="4122" name="Freeform 25"/>
            <p:cNvSpPr>
              <a:spLocks/>
            </p:cNvSpPr>
            <p:nvPr/>
          </p:nvSpPr>
          <p:spPr bwMode="auto">
            <a:xfrm>
              <a:off x="621" y="1629"/>
              <a:ext cx="270" cy="332"/>
            </a:xfrm>
            <a:custGeom>
              <a:avLst/>
              <a:gdLst>
                <a:gd name="T0" fmla="*/ 0 w 270"/>
                <a:gd name="T1" fmla="*/ 84 h 332"/>
                <a:gd name="T2" fmla="*/ 122 w 270"/>
                <a:gd name="T3" fmla="*/ 143 h 332"/>
                <a:gd name="T4" fmla="*/ 135 w 270"/>
                <a:gd name="T5" fmla="*/ 0 h 332"/>
                <a:gd name="T6" fmla="*/ 147 w 270"/>
                <a:gd name="T7" fmla="*/ 143 h 332"/>
                <a:gd name="T8" fmla="*/ 268 w 270"/>
                <a:gd name="T9" fmla="*/ 82 h 332"/>
                <a:gd name="T10" fmla="*/ 159 w 270"/>
                <a:gd name="T11" fmla="*/ 166 h 332"/>
                <a:gd name="T12" fmla="*/ 269 w 270"/>
                <a:gd name="T13" fmla="*/ 249 h 332"/>
                <a:gd name="T14" fmla="*/ 147 w 270"/>
                <a:gd name="T15" fmla="*/ 189 h 332"/>
                <a:gd name="T16" fmla="*/ 135 w 270"/>
                <a:gd name="T17" fmla="*/ 331 h 332"/>
                <a:gd name="T18" fmla="*/ 122 w 270"/>
                <a:gd name="T19" fmla="*/ 189 h 332"/>
                <a:gd name="T20" fmla="*/ 0 w 270"/>
                <a:gd name="T21" fmla="*/ 249 h 332"/>
                <a:gd name="T22" fmla="*/ 110 w 270"/>
                <a:gd name="T23" fmla="*/ 166 h 332"/>
                <a:gd name="T24" fmla="*/ 0 w 270"/>
                <a:gd name="T25" fmla="*/ 84 h 332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270"/>
                <a:gd name="T40" fmla="*/ 0 h 332"/>
                <a:gd name="T41" fmla="*/ 270 w 270"/>
                <a:gd name="T42" fmla="*/ 332 h 332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270" h="332">
                  <a:moveTo>
                    <a:pt x="0" y="84"/>
                  </a:moveTo>
                  <a:lnTo>
                    <a:pt x="122" y="143"/>
                  </a:lnTo>
                  <a:lnTo>
                    <a:pt x="135" y="0"/>
                  </a:lnTo>
                  <a:lnTo>
                    <a:pt x="147" y="143"/>
                  </a:lnTo>
                  <a:lnTo>
                    <a:pt x="268" y="82"/>
                  </a:lnTo>
                  <a:lnTo>
                    <a:pt x="159" y="166"/>
                  </a:lnTo>
                  <a:lnTo>
                    <a:pt x="269" y="249"/>
                  </a:lnTo>
                  <a:lnTo>
                    <a:pt x="147" y="189"/>
                  </a:lnTo>
                  <a:lnTo>
                    <a:pt x="135" y="331"/>
                  </a:lnTo>
                  <a:lnTo>
                    <a:pt x="122" y="189"/>
                  </a:lnTo>
                  <a:lnTo>
                    <a:pt x="0" y="249"/>
                  </a:lnTo>
                  <a:lnTo>
                    <a:pt x="110" y="166"/>
                  </a:lnTo>
                  <a:lnTo>
                    <a:pt x="0" y="84"/>
                  </a:lnTo>
                </a:path>
              </a:pathLst>
            </a:custGeom>
            <a:gradFill rotWithShape="1">
              <a:gsLst>
                <a:gs pos="0">
                  <a:srgbClr val="FBE4AE"/>
                </a:gs>
                <a:gs pos="13000">
                  <a:srgbClr val="BD922A"/>
                </a:gs>
                <a:gs pos="21001">
                  <a:srgbClr val="BD922A"/>
                </a:gs>
                <a:gs pos="63000">
                  <a:srgbClr val="FBE4AE"/>
                </a:gs>
                <a:gs pos="67000">
                  <a:srgbClr val="BD922A"/>
                </a:gs>
                <a:gs pos="69000">
                  <a:srgbClr val="835E17"/>
                </a:gs>
                <a:gs pos="82001">
                  <a:srgbClr val="A28949"/>
                </a:gs>
                <a:gs pos="100000">
                  <a:srgbClr val="FAE3B7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Lotus" pitchFamily="2" charset="-7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Lotus" pitchFamily="2" charset="-7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Lotus" pitchFamily="2" charset="-7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Lotus" pitchFamily="2" charset="-7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Lotus" pitchFamily="2" charset="-7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Lotus" pitchFamily="2" charset="-7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Lotus" pitchFamily="2" charset="-7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Lotus" pitchFamily="2" charset="-7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Lotus" pitchFamily="2" charset="-78"/>
                </a:defRPr>
              </a:lvl9pPr>
            </a:lstStyle>
            <a:p>
              <a:pPr eaLnBrk="1" hangingPunct="1"/>
              <a:endParaRPr lang="en-US" sz="1350"/>
            </a:p>
          </p:txBody>
        </p:sp>
        <p:sp>
          <p:nvSpPr>
            <p:cNvPr id="4123" name="Freeform 26"/>
            <p:cNvSpPr>
              <a:spLocks/>
            </p:cNvSpPr>
            <p:nvPr/>
          </p:nvSpPr>
          <p:spPr bwMode="auto">
            <a:xfrm>
              <a:off x="722" y="1752"/>
              <a:ext cx="68" cy="85"/>
            </a:xfrm>
            <a:custGeom>
              <a:avLst/>
              <a:gdLst>
                <a:gd name="T0" fmla="*/ 0 w 68"/>
                <a:gd name="T1" fmla="*/ 20 h 85"/>
                <a:gd name="T2" fmla="*/ 27 w 68"/>
                <a:gd name="T3" fmla="*/ 30 h 85"/>
                <a:gd name="T4" fmla="*/ 33 w 68"/>
                <a:gd name="T5" fmla="*/ 0 h 85"/>
                <a:gd name="T6" fmla="*/ 39 w 68"/>
                <a:gd name="T7" fmla="*/ 30 h 85"/>
                <a:gd name="T8" fmla="*/ 67 w 68"/>
                <a:gd name="T9" fmla="*/ 20 h 85"/>
                <a:gd name="T10" fmla="*/ 45 w 68"/>
                <a:gd name="T11" fmla="*/ 42 h 85"/>
                <a:gd name="T12" fmla="*/ 67 w 68"/>
                <a:gd name="T13" fmla="*/ 62 h 85"/>
                <a:gd name="T14" fmla="*/ 39 w 68"/>
                <a:gd name="T15" fmla="*/ 52 h 85"/>
                <a:gd name="T16" fmla="*/ 33 w 68"/>
                <a:gd name="T17" fmla="*/ 84 h 85"/>
                <a:gd name="T18" fmla="*/ 27 w 68"/>
                <a:gd name="T19" fmla="*/ 52 h 85"/>
                <a:gd name="T20" fmla="*/ 0 w 68"/>
                <a:gd name="T21" fmla="*/ 62 h 85"/>
                <a:gd name="T22" fmla="*/ 21 w 68"/>
                <a:gd name="T23" fmla="*/ 42 h 85"/>
                <a:gd name="T24" fmla="*/ 0 w 68"/>
                <a:gd name="T25" fmla="*/ 20 h 85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68"/>
                <a:gd name="T40" fmla="*/ 0 h 85"/>
                <a:gd name="T41" fmla="*/ 68 w 68"/>
                <a:gd name="T42" fmla="*/ 85 h 85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68" h="85">
                  <a:moveTo>
                    <a:pt x="0" y="20"/>
                  </a:moveTo>
                  <a:lnTo>
                    <a:pt x="27" y="30"/>
                  </a:lnTo>
                  <a:lnTo>
                    <a:pt x="33" y="0"/>
                  </a:lnTo>
                  <a:lnTo>
                    <a:pt x="39" y="30"/>
                  </a:lnTo>
                  <a:lnTo>
                    <a:pt x="67" y="20"/>
                  </a:lnTo>
                  <a:lnTo>
                    <a:pt x="45" y="42"/>
                  </a:lnTo>
                  <a:lnTo>
                    <a:pt x="67" y="62"/>
                  </a:lnTo>
                  <a:lnTo>
                    <a:pt x="39" y="52"/>
                  </a:lnTo>
                  <a:lnTo>
                    <a:pt x="33" y="84"/>
                  </a:lnTo>
                  <a:lnTo>
                    <a:pt x="27" y="52"/>
                  </a:lnTo>
                  <a:lnTo>
                    <a:pt x="0" y="62"/>
                  </a:lnTo>
                  <a:lnTo>
                    <a:pt x="21" y="42"/>
                  </a:lnTo>
                  <a:lnTo>
                    <a:pt x="0" y="20"/>
                  </a:lnTo>
                </a:path>
              </a:pathLst>
            </a:custGeom>
            <a:gradFill rotWithShape="1">
              <a:gsLst>
                <a:gs pos="0">
                  <a:srgbClr val="FBE4AE"/>
                </a:gs>
                <a:gs pos="13000">
                  <a:srgbClr val="BD922A"/>
                </a:gs>
                <a:gs pos="21001">
                  <a:srgbClr val="BD922A"/>
                </a:gs>
                <a:gs pos="63000">
                  <a:srgbClr val="FBE4AE"/>
                </a:gs>
                <a:gs pos="67000">
                  <a:srgbClr val="BD922A"/>
                </a:gs>
                <a:gs pos="69000">
                  <a:srgbClr val="835E17"/>
                </a:gs>
                <a:gs pos="82001">
                  <a:srgbClr val="A28949"/>
                </a:gs>
                <a:gs pos="100000">
                  <a:srgbClr val="FAE3B7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Lotus" pitchFamily="2" charset="-7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Lotus" pitchFamily="2" charset="-7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Lotus" pitchFamily="2" charset="-7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Lotus" pitchFamily="2" charset="-7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Lotus" pitchFamily="2" charset="-7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Lotus" pitchFamily="2" charset="-7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Lotus" pitchFamily="2" charset="-7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Lotus" pitchFamily="2" charset="-7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Lotus" pitchFamily="2" charset="-78"/>
                </a:defRPr>
              </a:lvl9pPr>
            </a:lstStyle>
            <a:p>
              <a:pPr eaLnBrk="1" hangingPunct="1"/>
              <a:endParaRPr lang="en-US" sz="1350"/>
            </a:p>
          </p:txBody>
        </p:sp>
      </p:grpSp>
      <p:grpSp>
        <p:nvGrpSpPr>
          <p:cNvPr id="4" name="Group 27"/>
          <p:cNvGrpSpPr>
            <a:grpSpLocks/>
          </p:cNvGrpSpPr>
          <p:nvPr/>
        </p:nvGrpSpPr>
        <p:grpSpPr bwMode="auto">
          <a:xfrm>
            <a:off x="5686426" y="2078832"/>
            <a:ext cx="798910" cy="665560"/>
            <a:chOff x="493" y="1555"/>
            <a:chExt cx="525" cy="480"/>
          </a:xfrm>
        </p:grpSpPr>
        <p:sp>
          <p:nvSpPr>
            <p:cNvPr id="4116" name="Freeform 28"/>
            <p:cNvSpPr>
              <a:spLocks/>
            </p:cNvSpPr>
            <p:nvPr/>
          </p:nvSpPr>
          <p:spPr bwMode="auto">
            <a:xfrm>
              <a:off x="493" y="1555"/>
              <a:ext cx="525" cy="480"/>
            </a:xfrm>
            <a:custGeom>
              <a:avLst/>
              <a:gdLst>
                <a:gd name="T0" fmla="*/ 225 w 525"/>
                <a:gd name="T1" fmla="*/ 217 h 480"/>
                <a:gd name="T2" fmla="*/ 133 w 525"/>
                <a:gd name="T3" fmla="*/ 0 h 480"/>
                <a:gd name="T4" fmla="*/ 263 w 525"/>
                <a:gd name="T5" fmla="*/ 193 h 480"/>
                <a:gd name="T6" fmla="*/ 393 w 525"/>
                <a:gd name="T7" fmla="*/ 0 h 480"/>
                <a:gd name="T8" fmla="*/ 299 w 525"/>
                <a:gd name="T9" fmla="*/ 217 h 480"/>
                <a:gd name="T10" fmla="*/ 524 w 525"/>
                <a:gd name="T11" fmla="*/ 240 h 480"/>
                <a:gd name="T12" fmla="*/ 298 w 525"/>
                <a:gd name="T13" fmla="*/ 262 h 480"/>
                <a:gd name="T14" fmla="*/ 393 w 525"/>
                <a:gd name="T15" fmla="*/ 479 h 480"/>
                <a:gd name="T16" fmla="*/ 263 w 525"/>
                <a:gd name="T17" fmla="*/ 286 h 480"/>
                <a:gd name="T18" fmla="*/ 133 w 525"/>
                <a:gd name="T19" fmla="*/ 479 h 480"/>
                <a:gd name="T20" fmla="*/ 224 w 525"/>
                <a:gd name="T21" fmla="*/ 263 h 480"/>
                <a:gd name="T22" fmla="*/ 0 w 525"/>
                <a:gd name="T23" fmla="*/ 240 h 480"/>
                <a:gd name="T24" fmla="*/ 225 w 525"/>
                <a:gd name="T25" fmla="*/ 217 h 480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525"/>
                <a:gd name="T40" fmla="*/ 0 h 480"/>
                <a:gd name="T41" fmla="*/ 525 w 525"/>
                <a:gd name="T42" fmla="*/ 480 h 480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525" h="480">
                  <a:moveTo>
                    <a:pt x="225" y="217"/>
                  </a:moveTo>
                  <a:lnTo>
                    <a:pt x="133" y="0"/>
                  </a:lnTo>
                  <a:lnTo>
                    <a:pt x="263" y="193"/>
                  </a:lnTo>
                  <a:lnTo>
                    <a:pt x="393" y="0"/>
                  </a:lnTo>
                  <a:lnTo>
                    <a:pt x="299" y="217"/>
                  </a:lnTo>
                  <a:lnTo>
                    <a:pt x="524" y="240"/>
                  </a:lnTo>
                  <a:lnTo>
                    <a:pt x="298" y="262"/>
                  </a:lnTo>
                  <a:lnTo>
                    <a:pt x="393" y="479"/>
                  </a:lnTo>
                  <a:lnTo>
                    <a:pt x="263" y="286"/>
                  </a:lnTo>
                  <a:lnTo>
                    <a:pt x="133" y="479"/>
                  </a:lnTo>
                  <a:lnTo>
                    <a:pt x="224" y="263"/>
                  </a:lnTo>
                  <a:lnTo>
                    <a:pt x="0" y="240"/>
                  </a:lnTo>
                  <a:lnTo>
                    <a:pt x="225" y="217"/>
                  </a:lnTo>
                </a:path>
              </a:pathLst>
            </a:custGeom>
            <a:gradFill rotWithShape="0">
              <a:gsLst>
                <a:gs pos="0">
                  <a:srgbClr val="FFFFFF"/>
                </a:gs>
                <a:gs pos="100000">
                  <a:schemeClr val="bg2"/>
                </a:gs>
              </a:gsLst>
              <a:path path="rect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Lotus" pitchFamily="2" charset="-7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Lotus" pitchFamily="2" charset="-7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Lotus" pitchFamily="2" charset="-7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Lotus" pitchFamily="2" charset="-7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Lotus" pitchFamily="2" charset="-7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Lotus" pitchFamily="2" charset="-7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Lotus" pitchFamily="2" charset="-7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Lotus" pitchFamily="2" charset="-7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Lotus" pitchFamily="2" charset="-78"/>
                </a:defRPr>
              </a:lvl9pPr>
            </a:lstStyle>
            <a:p>
              <a:pPr eaLnBrk="1" hangingPunct="1"/>
              <a:endParaRPr lang="en-US" sz="1350"/>
            </a:p>
          </p:txBody>
        </p:sp>
        <p:sp>
          <p:nvSpPr>
            <p:cNvPr id="4117" name="Freeform 29"/>
            <p:cNvSpPr>
              <a:spLocks/>
            </p:cNvSpPr>
            <p:nvPr/>
          </p:nvSpPr>
          <p:spPr bwMode="auto">
            <a:xfrm>
              <a:off x="565" y="1620"/>
              <a:ext cx="382" cy="350"/>
            </a:xfrm>
            <a:custGeom>
              <a:avLst/>
              <a:gdLst>
                <a:gd name="T0" fmla="*/ 153 w 382"/>
                <a:gd name="T1" fmla="*/ 153 h 350"/>
                <a:gd name="T2" fmla="*/ 95 w 382"/>
                <a:gd name="T3" fmla="*/ 0 h 350"/>
                <a:gd name="T4" fmla="*/ 191 w 382"/>
                <a:gd name="T5" fmla="*/ 128 h 350"/>
                <a:gd name="T6" fmla="*/ 284 w 382"/>
                <a:gd name="T7" fmla="*/ 0 h 350"/>
                <a:gd name="T8" fmla="*/ 227 w 382"/>
                <a:gd name="T9" fmla="*/ 153 h 350"/>
                <a:gd name="T10" fmla="*/ 381 w 382"/>
                <a:gd name="T11" fmla="*/ 175 h 350"/>
                <a:gd name="T12" fmla="*/ 226 w 382"/>
                <a:gd name="T13" fmla="*/ 196 h 350"/>
                <a:gd name="T14" fmla="*/ 284 w 382"/>
                <a:gd name="T15" fmla="*/ 349 h 350"/>
                <a:gd name="T16" fmla="*/ 191 w 382"/>
                <a:gd name="T17" fmla="*/ 221 h 350"/>
                <a:gd name="T18" fmla="*/ 95 w 382"/>
                <a:gd name="T19" fmla="*/ 349 h 350"/>
                <a:gd name="T20" fmla="*/ 152 w 382"/>
                <a:gd name="T21" fmla="*/ 198 h 350"/>
                <a:gd name="T22" fmla="*/ 0 w 382"/>
                <a:gd name="T23" fmla="*/ 175 h 350"/>
                <a:gd name="T24" fmla="*/ 153 w 382"/>
                <a:gd name="T25" fmla="*/ 153 h 350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382"/>
                <a:gd name="T40" fmla="*/ 0 h 350"/>
                <a:gd name="T41" fmla="*/ 382 w 382"/>
                <a:gd name="T42" fmla="*/ 350 h 350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382" h="350">
                  <a:moveTo>
                    <a:pt x="153" y="153"/>
                  </a:moveTo>
                  <a:lnTo>
                    <a:pt x="95" y="0"/>
                  </a:lnTo>
                  <a:lnTo>
                    <a:pt x="191" y="128"/>
                  </a:lnTo>
                  <a:lnTo>
                    <a:pt x="284" y="0"/>
                  </a:lnTo>
                  <a:lnTo>
                    <a:pt x="227" y="153"/>
                  </a:lnTo>
                  <a:lnTo>
                    <a:pt x="381" y="175"/>
                  </a:lnTo>
                  <a:lnTo>
                    <a:pt x="226" y="196"/>
                  </a:lnTo>
                  <a:lnTo>
                    <a:pt x="284" y="349"/>
                  </a:lnTo>
                  <a:lnTo>
                    <a:pt x="191" y="221"/>
                  </a:lnTo>
                  <a:lnTo>
                    <a:pt x="95" y="349"/>
                  </a:lnTo>
                  <a:lnTo>
                    <a:pt x="152" y="198"/>
                  </a:lnTo>
                  <a:lnTo>
                    <a:pt x="0" y="175"/>
                  </a:lnTo>
                  <a:lnTo>
                    <a:pt x="153" y="153"/>
                  </a:lnTo>
                </a:path>
              </a:pathLst>
            </a:custGeom>
            <a:gradFill rotWithShape="0">
              <a:gsLst>
                <a:gs pos="0">
                  <a:srgbClr val="FFFFFF"/>
                </a:gs>
                <a:gs pos="100000">
                  <a:schemeClr val="bg2"/>
                </a:gs>
              </a:gsLst>
              <a:path path="rect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Lotus" pitchFamily="2" charset="-7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Lotus" pitchFamily="2" charset="-7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Lotus" pitchFamily="2" charset="-7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Lotus" pitchFamily="2" charset="-7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Lotus" pitchFamily="2" charset="-7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Lotus" pitchFamily="2" charset="-7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Lotus" pitchFamily="2" charset="-7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Lotus" pitchFamily="2" charset="-7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Lotus" pitchFamily="2" charset="-78"/>
                </a:defRPr>
              </a:lvl9pPr>
            </a:lstStyle>
            <a:p>
              <a:pPr eaLnBrk="1" hangingPunct="1"/>
              <a:endParaRPr lang="en-US" sz="1350"/>
            </a:p>
          </p:txBody>
        </p:sp>
        <p:sp>
          <p:nvSpPr>
            <p:cNvPr id="4118" name="Freeform 30"/>
            <p:cNvSpPr>
              <a:spLocks/>
            </p:cNvSpPr>
            <p:nvPr/>
          </p:nvSpPr>
          <p:spPr bwMode="auto">
            <a:xfrm>
              <a:off x="621" y="1629"/>
              <a:ext cx="270" cy="332"/>
            </a:xfrm>
            <a:custGeom>
              <a:avLst/>
              <a:gdLst>
                <a:gd name="T0" fmla="*/ 0 w 270"/>
                <a:gd name="T1" fmla="*/ 84 h 332"/>
                <a:gd name="T2" fmla="*/ 122 w 270"/>
                <a:gd name="T3" fmla="*/ 143 h 332"/>
                <a:gd name="T4" fmla="*/ 135 w 270"/>
                <a:gd name="T5" fmla="*/ 0 h 332"/>
                <a:gd name="T6" fmla="*/ 147 w 270"/>
                <a:gd name="T7" fmla="*/ 143 h 332"/>
                <a:gd name="T8" fmla="*/ 268 w 270"/>
                <a:gd name="T9" fmla="*/ 82 h 332"/>
                <a:gd name="T10" fmla="*/ 159 w 270"/>
                <a:gd name="T11" fmla="*/ 166 h 332"/>
                <a:gd name="T12" fmla="*/ 269 w 270"/>
                <a:gd name="T13" fmla="*/ 249 h 332"/>
                <a:gd name="T14" fmla="*/ 147 w 270"/>
                <a:gd name="T15" fmla="*/ 189 h 332"/>
                <a:gd name="T16" fmla="*/ 135 w 270"/>
                <a:gd name="T17" fmla="*/ 331 h 332"/>
                <a:gd name="T18" fmla="*/ 122 w 270"/>
                <a:gd name="T19" fmla="*/ 189 h 332"/>
                <a:gd name="T20" fmla="*/ 0 w 270"/>
                <a:gd name="T21" fmla="*/ 249 h 332"/>
                <a:gd name="T22" fmla="*/ 110 w 270"/>
                <a:gd name="T23" fmla="*/ 166 h 332"/>
                <a:gd name="T24" fmla="*/ 0 w 270"/>
                <a:gd name="T25" fmla="*/ 84 h 332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270"/>
                <a:gd name="T40" fmla="*/ 0 h 332"/>
                <a:gd name="T41" fmla="*/ 270 w 270"/>
                <a:gd name="T42" fmla="*/ 332 h 332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270" h="332">
                  <a:moveTo>
                    <a:pt x="0" y="84"/>
                  </a:moveTo>
                  <a:lnTo>
                    <a:pt x="122" y="143"/>
                  </a:lnTo>
                  <a:lnTo>
                    <a:pt x="135" y="0"/>
                  </a:lnTo>
                  <a:lnTo>
                    <a:pt x="147" y="143"/>
                  </a:lnTo>
                  <a:lnTo>
                    <a:pt x="268" y="82"/>
                  </a:lnTo>
                  <a:lnTo>
                    <a:pt x="159" y="166"/>
                  </a:lnTo>
                  <a:lnTo>
                    <a:pt x="269" y="249"/>
                  </a:lnTo>
                  <a:lnTo>
                    <a:pt x="147" y="189"/>
                  </a:lnTo>
                  <a:lnTo>
                    <a:pt x="135" y="331"/>
                  </a:lnTo>
                  <a:lnTo>
                    <a:pt x="122" y="189"/>
                  </a:lnTo>
                  <a:lnTo>
                    <a:pt x="0" y="249"/>
                  </a:lnTo>
                  <a:lnTo>
                    <a:pt x="110" y="166"/>
                  </a:lnTo>
                  <a:lnTo>
                    <a:pt x="0" y="84"/>
                  </a:lnTo>
                </a:path>
              </a:pathLst>
            </a:custGeom>
            <a:gradFill rotWithShape="0">
              <a:gsLst>
                <a:gs pos="0">
                  <a:srgbClr val="FFFFFF"/>
                </a:gs>
                <a:gs pos="100000">
                  <a:schemeClr val="bg2"/>
                </a:gs>
              </a:gsLst>
              <a:path path="rect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Lotus" pitchFamily="2" charset="-7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Lotus" pitchFamily="2" charset="-7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Lotus" pitchFamily="2" charset="-7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Lotus" pitchFamily="2" charset="-7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Lotus" pitchFamily="2" charset="-7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Lotus" pitchFamily="2" charset="-7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Lotus" pitchFamily="2" charset="-7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Lotus" pitchFamily="2" charset="-7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Lotus" pitchFamily="2" charset="-78"/>
                </a:defRPr>
              </a:lvl9pPr>
            </a:lstStyle>
            <a:p>
              <a:pPr eaLnBrk="1" hangingPunct="1"/>
              <a:endParaRPr lang="en-US" sz="1350"/>
            </a:p>
          </p:txBody>
        </p:sp>
        <p:sp>
          <p:nvSpPr>
            <p:cNvPr id="4119" name="Freeform 31"/>
            <p:cNvSpPr>
              <a:spLocks/>
            </p:cNvSpPr>
            <p:nvPr/>
          </p:nvSpPr>
          <p:spPr bwMode="auto">
            <a:xfrm>
              <a:off x="722" y="1752"/>
              <a:ext cx="68" cy="85"/>
            </a:xfrm>
            <a:custGeom>
              <a:avLst/>
              <a:gdLst>
                <a:gd name="T0" fmla="*/ 0 w 68"/>
                <a:gd name="T1" fmla="*/ 20 h 85"/>
                <a:gd name="T2" fmla="*/ 27 w 68"/>
                <a:gd name="T3" fmla="*/ 30 h 85"/>
                <a:gd name="T4" fmla="*/ 33 w 68"/>
                <a:gd name="T5" fmla="*/ 0 h 85"/>
                <a:gd name="T6" fmla="*/ 39 w 68"/>
                <a:gd name="T7" fmla="*/ 30 h 85"/>
                <a:gd name="T8" fmla="*/ 67 w 68"/>
                <a:gd name="T9" fmla="*/ 20 h 85"/>
                <a:gd name="T10" fmla="*/ 45 w 68"/>
                <a:gd name="T11" fmla="*/ 42 h 85"/>
                <a:gd name="T12" fmla="*/ 67 w 68"/>
                <a:gd name="T13" fmla="*/ 62 h 85"/>
                <a:gd name="T14" fmla="*/ 39 w 68"/>
                <a:gd name="T15" fmla="*/ 52 h 85"/>
                <a:gd name="T16" fmla="*/ 33 w 68"/>
                <a:gd name="T17" fmla="*/ 84 h 85"/>
                <a:gd name="T18" fmla="*/ 27 w 68"/>
                <a:gd name="T19" fmla="*/ 52 h 85"/>
                <a:gd name="T20" fmla="*/ 0 w 68"/>
                <a:gd name="T21" fmla="*/ 62 h 85"/>
                <a:gd name="T22" fmla="*/ 21 w 68"/>
                <a:gd name="T23" fmla="*/ 42 h 85"/>
                <a:gd name="T24" fmla="*/ 0 w 68"/>
                <a:gd name="T25" fmla="*/ 20 h 85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68"/>
                <a:gd name="T40" fmla="*/ 0 h 85"/>
                <a:gd name="T41" fmla="*/ 68 w 68"/>
                <a:gd name="T42" fmla="*/ 85 h 85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68" h="85">
                  <a:moveTo>
                    <a:pt x="0" y="20"/>
                  </a:moveTo>
                  <a:lnTo>
                    <a:pt x="27" y="30"/>
                  </a:lnTo>
                  <a:lnTo>
                    <a:pt x="33" y="0"/>
                  </a:lnTo>
                  <a:lnTo>
                    <a:pt x="39" y="30"/>
                  </a:lnTo>
                  <a:lnTo>
                    <a:pt x="67" y="20"/>
                  </a:lnTo>
                  <a:lnTo>
                    <a:pt x="45" y="42"/>
                  </a:lnTo>
                  <a:lnTo>
                    <a:pt x="67" y="62"/>
                  </a:lnTo>
                  <a:lnTo>
                    <a:pt x="39" y="52"/>
                  </a:lnTo>
                  <a:lnTo>
                    <a:pt x="33" y="84"/>
                  </a:lnTo>
                  <a:lnTo>
                    <a:pt x="27" y="52"/>
                  </a:lnTo>
                  <a:lnTo>
                    <a:pt x="0" y="62"/>
                  </a:lnTo>
                  <a:lnTo>
                    <a:pt x="21" y="42"/>
                  </a:lnTo>
                  <a:lnTo>
                    <a:pt x="0" y="20"/>
                  </a:lnTo>
                </a:path>
              </a:pathLst>
            </a:custGeom>
            <a:solidFill>
              <a:srgbClr val="F9F9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Lotus" pitchFamily="2" charset="-7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Lotus" pitchFamily="2" charset="-7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Lotus" pitchFamily="2" charset="-7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Lotus" pitchFamily="2" charset="-7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Lotus" pitchFamily="2" charset="-7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Lotus" pitchFamily="2" charset="-7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Lotus" pitchFamily="2" charset="-7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Lotus" pitchFamily="2" charset="-7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Lotus" pitchFamily="2" charset="-78"/>
                </a:defRPr>
              </a:lvl9pPr>
            </a:lstStyle>
            <a:p>
              <a:pPr eaLnBrk="1" hangingPunct="1"/>
              <a:endParaRPr lang="en-US" sz="1350"/>
            </a:p>
          </p:txBody>
        </p:sp>
      </p:grpSp>
    </p:spTree>
    <p:extLst>
      <p:ext uri="{BB962C8B-B14F-4D97-AF65-F5344CB8AC3E}">
        <p14:creationId xmlns:p14="http://schemas.microsoft.com/office/powerpoint/2010/main" val="4127340657"/>
      </p:ext>
    </p:extLst>
  </p:cSld>
  <p:clrMapOvr>
    <a:masterClrMapping/>
  </p:clrMapOvr>
  <p:transition spd="slow" advClick="0" advTm="27824"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1000"/>
                                        <p:tgtEl>
                                          <p:spTgt spid="348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0" presetClass="path" presetSubtype="0" accel="50000" decel="50000" fill="remove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Motion origin="layout" path="M 0.1599 -0.07615 C 0.15538 -0.03449 0.15087 0.00718 0.12101 0.04236 C 0.09115 0.07755 0.03281 0.11991 -0.01927 0.13496 C -0.07135 0.15 -0.15625 0.12107 -0.19149 0.13311 C -0.22674 0.14514 -0.22292 0.17176 -0.23038 0.20718 C -0.23785 0.24236 -0.23472 0.31459 -0.23594 0.34422 C -0.23715 0.37385 -0.23715 0.37963 -0.23733 0.38496 " pathEditMode="relative" ptsTypes="aaaaaaA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3" dur="500"/>
                                        <p:tgtEl>
                                          <p:spTgt spid="348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2" presetClass="path" presetSubtype="0" accel="50000" decel="50000" fill="remove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Motion origin="layout" path="M 0.08455 0.11922 L 0.08455 0.15857 " pathEditMode="relative" rAng="0" ptsTypes="AA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96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9" dur="1000"/>
                                        <p:tgtEl>
                                          <p:spTgt spid="348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0" presetClass="path" presetSubtype="0" accel="50000" decel="50000" fill="remove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Motion origin="layout" path="M -0.06233 -0.14097 C -0.06406 -0.08564 -0.06563 -0.03009 -0.07205 -0.00023 C -0.07847 0.02963 -0.08177 0.02639 -0.10122 0.03866 C -0.12066 0.05093 -0.16042 0.04861 -0.18872 0.07385 C -0.21701 0.09908 -0.2408 0.16389 -0.27066 0.19051 C -0.30052 0.21713 -0.34688 0.23102 -0.36788 0.23311 C -0.38889 0.23519 -0.39167 0.21621 -0.39705 0.20348 C -0.40243 0.19074 -0.39931 0.16482 -0.39983 0.15718 " pathEditMode="fixed" ptsTypes="aaaaaaaA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3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5" dur="500"/>
                                        <p:tgtEl>
                                          <p:spTgt spid="348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0" presetClass="path" presetSubtype="0" accel="50000" decel="50000" fill="remove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Motion origin="layout" path="M -0.11927 -0.05949 C -0.12622 -0.05301 -0.13299 -0.04652 -0.13455 -0.04467 " pathEditMode="relative" ptsTypes="aA">
                                      <p:cBhvr>
                                        <p:cTn id="2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1" dur="500"/>
                                        <p:tgtEl>
                                          <p:spTgt spid="348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42" presetClass="path" presetSubtype="0" accel="50000" decel="50000" fill="remove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Motion origin="layout" path="M -0.12708 -0.10416 L -0.12708 -0.07777 " pathEditMode="relative" rAng="0" ptsTypes="AA">
                                      <p:cBhvr>
                                        <p:cTn id="3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31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35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7" dur="1000"/>
                                        <p:tgtEl>
                                          <p:spTgt spid="348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0" presetClass="path" presetSubtype="0" accel="50000" decel="50000" fill="remove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Motion origin="layout" path="M -0.15399 -0.15578 C -0.15573 -0.11736 -0.15729 -0.0787 -0.16094 -0.05393 C -0.16458 -0.02916 -0.1651 -0.02129 -0.17622 -0.00764 C -0.18733 0.00602 -0.21424 0.01389 -0.2276 0.02755 C -0.24097 0.04121 -0.24722 0.05926 -0.25677 0.07385 C -0.26632 0.0882 -0.2776 0.10764 -0.28455 0.11459 C -0.29149 0.1213 -0.29497 0.11783 -0.29844 0.11459 " pathEditMode="relative" ptsTypes="aaaaaaA">
                                      <p:cBhvr>
                                        <p:cTn id="3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3" dur="500"/>
                                        <p:tgtEl>
                                          <p:spTgt spid="348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35" presetClass="path" presetSubtype="0" accel="50000" decel="50000" fill="remove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Motion origin="layout" path="M -0.21649 -0.07777 L -0.23542 -0.07662 " pathEditMode="relative" rAng="0" ptsTypes="AA">
                                      <p:cBhvr>
                                        <p:cTn id="4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55" y="4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47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9" dur="1000"/>
                                        <p:tgtEl>
                                          <p:spTgt spid="348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0" presetClass="path" presetSubtype="0" accel="50000" decel="50000" fill="remove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Motion origin="layout" path="M -0.29358 -0.01319 C -0.28628 -0.02477 -0.27899 -0.03611 -0.26927 -0.03912 C -0.25955 -0.04213 -0.23333 -0.03935 -0.23524 -0.03171 C -0.23715 -0.02407 -0.27118 -0.00648 -0.28108 0.00625 C -0.29097 0.01898 -0.29306 0.03658 -0.29497 0.04422 C -0.29688 0.05186 -0.29375 0.05047 -0.29219 0.05162 C -0.29063 0.05278 -0.26858 0.04005 -0.28524 0.05162 C -0.30191 0.0632 -0.35295 0.08959 -0.39219 0.12107 C -0.43142 0.15255 -0.49028 0.19769 -0.52066 0.24051 C -0.55104 0.28334 -0.56684 0.33172 -0.57413 0.37848 C -0.58142 0.42523 -0.57865 0.4801 -0.56441 0.52107 C -0.55017 0.56204 -0.50104 0.60718 -0.48872 0.62477 " pathEditMode="relative" ptsTypes="aaaaaaaaaaaA">
                                      <p:cBhvr>
                                        <p:cTn id="5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53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5" dur="500"/>
                                        <p:tgtEl>
                                          <p:spTgt spid="348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0" presetClass="path" presetSubtype="0" accel="50000" decel="50000" fill="remove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Motion origin="layout" path="M -0.3276 0.04051 C -0.33663 0.03773 -0.34531 0.03473 -0.34861 0.0338 " pathEditMode="relative" rAng="0" ptsTypes="aA">
                                      <p:cBhvr>
                                        <p:cTn id="5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59" y="-34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 nodeType="afterGroup">
                            <p:stCondLst>
                              <p:cond delay="6500"/>
                            </p:stCondLst>
                            <p:childTnLst>
                              <p:par>
                                <p:cTn id="59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61" dur="1000"/>
                                        <p:tgtEl>
                                          <p:spTgt spid="348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0" presetClass="path" presetSubtype="0" accel="50000" decel="50000" fill="remove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Motion origin="layout" path="M -0.30816 -0.18541 C -0.31111 -0.16412 -0.31441 -0.08796 -0.32622 -0.05625 C -0.33802 -0.02453 -0.36563 -0.01319 -0.37899 0.00486 C -0.39236 0.02292 -0.39896 0.04352 -0.40608 0.05209 C -0.41319 0.06065 -0.4184 0.05533 -0.4217 0.05625 " pathEditMode="relative" rAng="0" ptsTypes="aaaaa">
                                      <p:cBhvr>
                                        <p:cTn id="6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677" y="1229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 nodeType="afterGroup">
                            <p:stCondLst>
                              <p:cond delay="7500"/>
                            </p:stCondLst>
                            <p:childTnLst>
                              <p:par>
                                <p:cTn id="65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67" dur="500"/>
                                        <p:tgtEl>
                                          <p:spTgt spid="348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0" presetClass="path" presetSubtype="0" accel="50000" decel="50000" fill="remove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Motion origin="layout" path="M -0.32795 -0.20069 C -0.33021 -0.19953 -0.33924 -0.1949 -0.34149 -0.19375 " pathEditMode="relative" rAng="0" ptsTypes="aa">
                                      <p:cBhvr>
                                        <p:cTn id="6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77" y="34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71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3" dur="1000"/>
                                        <p:tgtEl>
                                          <p:spTgt spid="348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0" presetClass="path" presetSubtype="0" accel="50000" decel="50000" fill="remove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Motion origin="layout" path="M -0.2092 -0.19375 C -0.20382 -0.2037 -0.19844 -0.21365 -0.18733 -0.21319 C -0.17622 -0.21273 -0.12292 -0.21551 -0.14253 -0.19097 C -0.16215 -0.16643 -0.25122 -0.08588 -0.30503 -0.06597 C -0.35885 -0.04606 -0.4349 -0.07152 -0.46545 -0.07176 C -0.49601 -0.07199 -0.48333 -0.07662 -0.48837 -0.06736 C -0.4934 -0.0581 -0.48576 -0.02916 -0.49566 -0.01597 C -0.50556 -0.00277 -0.53542 -0.02986 -0.54774 0.01181 C -0.56007 0.05324 -0.56493 0.14375 -0.56962 0.23403 " pathEditMode="relative" ptsTypes="aaaaaaaaA">
                                      <p:cBhvr>
                                        <p:cTn id="7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 nodeType="afterGroup">
                            <p:stCondLst>
                              <p:cond delay="9000"/>
                            </p:stCondLst>
                            <p:childTnLst>
                              <p:par>
                                <p:cTn id="77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9" dur="500"/>
                                        <p:tgtEl>
                                          <p:spTgt spid="348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0" presetClass="path" presetSubtype="0" accel="50000" decel="50000" fill="remove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Motion origin="layout" path="M -0.42483 0.0132 C -0.44045 0.01945 -0.45608 0.02593 -0.46233 0.02848 " pathEditMode="relative" ptsTypes="aA">
                                      <p:cBhvr>
                                        <p:cTn id="8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 nodeType="afterGroup">
                            <p:stCondLst>
                              <p:cond delay="9500"/>
                            </p:stCondLst>
                            <p:childTnLst>
                              <p:par>
                                <p:cTn id="83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85" dur="500"/>
                                        <p:tgtEl>
                                          <p:spTgt spid="348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0" presetClass="path" presetSubtype="0" accel="50000" decel="50000" fill="remove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Motion origin="layout" path="M -0.44705 0.06459 C -0.44705 0.08264 -0.44688 0.10093 -0.44705 0.10903 " pathEditMode="relative" rAng="0" ptsTypes="aA">
                                      <p:cBhvr>
                                        <p:cTn id="8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22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 nodeType="afterGroup">
                            <p:stCondLst>
                              <p:cond delay="10000"/>
                            </p:stCondLst>
                            <p:childTnLst>
                              <p:par>
                                <p:cTn id="89" presetID="31" presetClass="entr" presetSubtype="0" fill="remove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89"/>
                                            </p:cond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 nodeType="afterGroup">
                            <p:stCondLst>
                              <p:cond delay="11000"/>
                            </p:stCondLst>
                            <p:childTnLst>
                              <p:par>
                                <p:cTn id="96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96"/>
                                            </p:cond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 nodeType="afterGroup">
                            <p:stCondLst>
                              <p:cond delay="12000"/>
                            </p:stCondLst>
                            <p:childTnLst>
                              <p:par>
                                <p:cTn id="103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8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103"/>
                                            </p:cond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19" grpId="0" animBg="1"/>
      <p:bldP spid="34820" grpId="0" animBg="1"/>
      <p:bldP spid="34821" grpId="0" animBg="1"/>
      <p:bldP spid="34822" grpId="0" animBg="1"/>
      <p:bldP spid="34823" grpId="0" animBg="1"/>
      <p:bldP spid="34824" grpId="0" animBg="1"/>
      <p:bldP spid="34825" grpId="0" animBg="1"/>
      <p:bldP spid="34826" grpId="0" animBg="1"/>
      <p:bldP spid="34827" grpId="0" animBg="1"/>
      <p:bldP spid="34828" grpId="0" animBg="1"/>
      <p:bldP spid="34829" grpId="0" animBg="1"/>
      <p:bldP spid="34830" grpId="0" animBg="1"/>
      <p:bldP spid="34831" grpId="0" animBg="1"/>
      <p:bldP spid="34832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241" y="27482"/>
            <a:ext cx="9143999" cy="6858000"/>
          </a:xfrm>
          <a:prstGeom prst="rect">
            <a:avLst/>
          </a:prstGeom>
        </p:spPr>
      </p:pic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3050865867"/>
              </p:ext>
            </p:extLst>
          </p:nvPr>
        </p:nvGraphicFramePr>
        <p:xfrm>
          <a:off x="5486400" y="914400"/>
          <a:ext cx="2731958" cy="18665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24706421"/>
              </p:ext>
            </p:extLst>
          </p:nvPr>
        </p:nvGraphicFramePr>
        <p:xfrm>
          <a:off x="533400" y="304800"/>
          <a:ext cx="4724400" cy="63547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</p:spTree>
    <p:extLst>
      <p:ext uri="{BB962C8B-B14F-4D97-AF65-F5344CB8AC3E}">
        <p14:creationId xmlns:p14="http://schemas.microsoft.com/office/powerpoint/2010/main" val="2695279807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a-IR" dirty="0" smtClean="0"/>
              <a:t>مرحله ششم </a:t>
            </a:r>
            <a:endParaRPr lang="fa-I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fa-IR" sz="16600" dirty="0" smtClean="0">
                <a:solidFill>
                  <a:srgbClr val="FF0000"/>
                </a:solidFill>
              </a:rPr>
              <a:t>ارزیابی</a:t>
            </a:r>
            <a:r>
              <a:rPr lang="fa-IR" dirty="0" smtClean="0"/>
              <a:t> </a:t>
            </a:r>
            <a:endParaRPr lang="fa-IR" dirty="0"/>
          </a:p>
        </p:txBody>
      </p:sp>
    </p:spTree>
    <p:extLst>
      <p:ext uri="{BB962C8B-B14F-4D97-AF65-F5344CB8AC3E}">
        <p14:creationId xmlns:p14="http://schemas.microsoft.com/office/powerpoint/2010/main" val="361231793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961" y="46165"/>
            <a:ext cx="9144000" cy="670842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TextBox 4"/>
          <p:cNvSpPr txBox="1"/>
          <p:nvPr/>
        </p:nvSpPr>
        <p:spPr>
          <a:xfrm>
            <a:off x="407907" y="2754045"/>
            <a:ext cx="47628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3600" dirty="0" smtClean="0">
                <a:solidFill>
                  <a:schemeClr val="bg1"/>
                </a:solidFill>
                <a:latin typeface="2  Titr"/>
              </a:rPr>
              <a:t>طرح طبقه بندی پلکانی بلوم</a:t>
            </a:r>
            <a:endParaRPr lang="en-US" sz="3600" dirty="0">
              <a:latin typeface="2  Titr"/>
            </a:endParaRPr>
          </a:p>
        </p:txBody>
      </p:sp>
      <p:cxnSp>
        <p:nvCxnSpPr>
          <p:cNvPr id="24" name="Straight Connector 23"/>
          <p:cNvCxnSpPr/>
          <p:nvPr/>
        </p:nvCxnSpPr>
        <p:spPr>
          <a:xfrm>
            <a:off x="3707904" y="5875674"/>
            <a:ext cx="129614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 flipV="1">
            <a:off x="5004048" y="4867562"/>
            <a:ext cx="0" cy="100811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>
            <a:off x="5004048" y="4867562"/>
            <a:ext cx="115212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 flipV="1">
            <a:off x="6156176" y="3929861"/>
            <a:ext cx="0" cy="93770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>
            <a:off x="6156176" y="3929861"/>
            <a:ext cx="100811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 flipV="1">
            <a:off x="7164288" y="2924944"/>
            <a:ext cx="0" cy="100491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>
          <a:xfrm>
            <a:off x="7164288" y="2924944"/>
            <a:ext cx="108012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>
          <a:xfrm flipV="1">
            <a:off x="8244408" y="1988840"/>
            <a:ext cx="72008" cy="93610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28970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5590" y="0"/>
            <a:ext cx="9785386" cy="7167796"/>
          </a:xfrm>
        </p:spPr>
      </p:pic>
      <p:sp>
        <p:nvSpPr>
          <p:cNvPr id="5" name="Left Arrow 4"/>
          <p:cNvSpPr/>
          <p:nvPr/>
        </p:nvSpPr>
        <p:spPr>
          <a:xfrm>
            <a:off x="755576" y="1988840"/>
            <a:ext cx="5040560" cy="216024"/>
          </a:xfrm>
          <a:prstGeom prst="leftArrow">
            <a:avLst/>
          </a:prstGeom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ight Arrow 5"/>
          <p:cNvSpPr/>
          <p:nvPr/>
        </p:nvSpPr>
        <p:spPr>
          <a:xfrm>
            <a:off x="4613752" y="1977191"/>
            <a:ext cx="4176464" cy="239322"/>
          </a:xfrm>
          <a:prstGeom prst="rightArrow">
            <a:avLst/>
          </a:prstGeom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2627784" y="5085184"/>
            <a:ext cx="502279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6000" dirty="0" smtClean="0">
                <a:latin typeface="2  Titr"/>
              </a:rPr>
              <a:t>طرح خطی  </a:t>
            </a:r>
            <a:endParaRPr lang="en-US" sz="6000" dirty="0">
              <a:latin typeface="2  Titr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627784" y="314096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481752" y="2750656"/>
            <a:ext cx="200201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3200" dirty="0" smtClean="0">
                <a:latin typeface="2  Titr"/>
              </a:rPr>
              <a:t>نقش یادگیرنده حداقل</a:t>
            </a:r>
            <a:endParaRPr lang="en-US" sz="3200" dirty="0">
              <a:latin typeface="2  Titr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699793" y="2687971"/>
            <a:ext cx="144420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2400" dirty="0" smtClean="0">
                <a:latin typeface="2  Titr"/>
              </a:rPr>
              <a:t>نقش یادگیرنده حداکثر</a:t>
            </a:r>
            <a:endParaRPr lang="en-US" sz="2400" dirty="0">
              <a:latin typeface="2  Titr"/>
            </a:endParaRPr>
          </a:p>
        </p:txBody>
      </p:sp>
    </p:spTree>
    <p:extLst>
      <p:ext uri="{BB962C8B-B14F-4D97-AF65-F5344CB8AC3E}">
        <p14:creationId xmlns:p14="http://schemas.microsoft.com/office/powerpoint/2010/main" val="2520119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475656" y="260648"/>
            <a:ext cx="6589199" cy="1280890"/>
          </a:xfrm>
        </p:spPr>
        <p:txBody>
          <a:bodyPr/>
          <a:lstStyle/>
          <a:p>
            <a:pPr algn="ctr"/>
            <a:r>
              <a:rPr lang="fa-IR" dirty="0" smtClean="0">
                <a:latin typeface="2  Titr"/>
              </a:rPr>
              <a:t>طرح حلزونی</a:t>
            </a:r>
            <a:endParaRPr lang="en-US" dirty="0">
              <a:latin typeface="2  Titr"/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95017"/>
            <a:ext cx="9144000" cy="5628639"/>
          </a:xfrm>
        </p:spPr>
      </p:pic>
    </p:spTree>
    <p:extLst>
      <p:ext uri="{BB962C8B-B14F-4D97-AF65-F5344CB8AC3E}">
        <p14:creationId xmlns:p14="http://schemas.microsoft.com/office/powerpoint/2010/main" val="1647693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291" y="-12300"/>
            <a:ext cx="9011709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Box 4"/>
          <p:cNvSpPr txBox="1"/>
          <p:nvPr/>
        </p:nvSpPr>
        <p:spPr>
          <a:xfrm>
            <a:off x="1547664" y="624110"/>
            <a:ext cx="487681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5400" dirty="0" smtClean="0">
                <a:latin typeface="2  Titr"/>
              </a:rPr>
              <a:t>کنش پژوهی</a:t>
            </a:r>
            <a:endParaRPr lang="en-US" sz="5400" dirty="0">
              <a:latin typeface="2  Titr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116633" y="2241275"/>
            <a:ext cx="247947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sz="2000" dirty="0" smtClean="0">
                <a:latin typeface="2  Titr"/>
              </a:rPr>
              <a:t>اقدام پژوهی</a:t>
            </a:r>
            <a:endParaRPr lang="en-US" sz="2000" dirty="0">
              <a:latin typeface="2  Titr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116633" y="3284123"/>
            <a:ext cx="13692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a-IR" dirty="0" smtClean="0"/>
              <a:t>درس پژوهی</a:t>
            </a:r>
            <a:endParaRPr lang="en-US" dirty="0"/>
          </a:p>
        </p:txBody>
      </p:sp>
      <p:graphicFrame>
        <p:nvGraphicFramePr>
          <p:cNvPr id="8" name="Diagram 7"/>
          <p:cNvGraphicFramePr/>
          <p:nvPr>
            <p:extLst>
              <p:ext uri="{D42A27DB-BD31-4B8C-83A1-F6EECF244321}">
                <p14:modId xmlns:p14="http://schemas.microsoft.com/office/powerpoint/2010/main" val="3076570118"/>
              </p:ext>
            </p:extLst>
          </p:nvPr>
        </p:nvGraphicFramePr>
        <p:xfrm>
          <a:off x="738933" y="1905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cxnSp>
        <p:nvCxnSpPr>
          <p:cNvPr id="10" name="Straight Arrow Connector 9"/>
          <p:cNvCxnSpPr/>
          <p:nvPr/>
        </p:nvCxnSpPr>
        <p:spPr>
          <a:xfrm flipV="1">
            <a:off x="3851920" y="4162474"/>
            <a:ext cx="2949356" cy="5861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6836361" y="4006018"/>
            <a:ext cx="17272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dirty="0" smtClean="0"/>
              <a:t>توسعه حرفه ای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08826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1"/>
      <p:bldP spid="6" grpId="1"/>
      <p:bldP spid="7" grpId="0"/>
      <p:bldGraphic spid="8" grpId="1">
        <p:bldAsOne/>
      </p:bldGraphic>
      <p:bldP spid="1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Documents and Settings\mili\Desktop\milad\New Folder\2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99392"/>
            <a:ext cx="9144000" cy="692946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6444184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G:\uni\uni\uni pptx\ax pptx\0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429784" cy="6858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000760" y="214290"/>
            <a:ext cx="278608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sz="3600" dirty="0"/>
          </a:p>
        </p:txBody>
      </p:sp>
      <p:sp>
        <p:nvSpPr>
          <p:cNvPr id="8" name="TextBox 7"/>
          <p:cNvSpPr txBox="1"/>
          <p:nvPr/>
        </p:nvSpPr>
        <p:spPr>
          <a:xfrm>
            <a:off x="5143504" y="1500174"/>
            <a:ext cx="421484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2800" dirty="0">
              <a:cs typeface="2  Titr" pitchFamily="2" charset="-78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072166" y="1692276"/>
            <a:ext cx="307183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9600" dirty="0" smtClean="0"/>
              <a:t>تغییر</a:t>
            </a:r>
            <a:endParaRPr lang="en-US" sz="9600" dirty="0"/>
          </a:p>
        </p:txBody>
      </p:sp>
      <p:sp>
        <p:nvSpPr>
          <p:cNvPr id="10" name="TextBox 9"/>
          <p:cNvSpPr txBox="1"/>
          <p:nvPr/>
        </p:nvSpPr>
        <p:spPr>
          <a:xfrm>
            <a:off x="5286380" y="2246785"/>
            <a:ext cx="350046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sz="2800" dirty="0">
              <a:latin typeface="IranNastaliq" pitchFamily="18" charset="0"/>
              <a:cs typeface="IranNastaliq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500562" y="4214818"/>
            <a:ext cx="4857784" cy="46166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endParaRPr lang="fa-IR" sz="24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cs typeface="2  Koodak Outline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28596" y="785794"/>
            <a:ext cx="8229600" cy="1143000"/>
          </a:xfrm>
        </p:spPr>
        <p:txBody>
          <a:bodyPr>
            <a:normAutofit fontScale="90000"/>
          </a:bodyPr>
          <a:lstStyle/>
          <a:p>
            <a:pPr algn="ctr" rtl="1"/>
            <a:r>
              <a:rPr lang="fa-IR" dirty="0" smtClean="0">
                <a:solidFill>
                  <a:schemeClr val="bg1"/>
                </a:solidFill>
                <a:cs typeface="2  Jadid" pitchFamily="2" charset="-78"/>
              </a:rPr>
              <a:t>برنامه درسی ،پدیده ای زنده است</a:t>
            </a:r>
            <a:br>
              <a:rPr lang="fa-IR" dirty="0" smtClean="0">
                <a:solidFill>
                  <a:schemeClr val="bg1"/>
                </a:solidFill>
                <a:cs typeface="2  Jadid" pitchFamily="2" charset="-78"/>
              </a:rPr>
            </a:br>
            <a:r>
              <a:rPr lang="fa-IR" dirty="0" smtClean="0">
                <a:solidFill>
                  <a:schemeClr val="bg1"/>
                </a:solidFill>
                <a:cs typeface="2  Jadid" pitchFamily="2" charset="-78"/>
              </a:rPr>
              <a:t>متآثر از تحولات مختلف می باشد</a:t>
            </a:r>
            <a:br>
              <a:rPr lang="fa-IR" dirty="0" smtClean="0">
                <a:solidFill>
                  <a:schemeClr val="bg1"/>
                </a:solidFill>
                <a:cs typeface="2  Jadid" pitchFamily="2" charset="-78"/>
              </a:rPr>
            </a:br>
            <a:endParaRPr lang="en-US" dirty="0">
              <a:solidFill>
                <a:schemeClr val="bg1"/>
              </a:solidFill>
              <a:cs typeface="2  Jadid" pitchFamily="2" charset="-78"/>
            </a:endParaRPr>
          </a:p>
        </p:txBody>
      </p:sp>
      <p:pic>
        <p:nvPicPr>
          <p:cNvPr id="5" name="Content Placeholder 4" descr="Hydrangeas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-134438" y="0"/>
            <a:ext cx="9278438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6512" y="-17254"/>
            <a:ext cx="9167005" cy="6875254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162614" y="692696"/>
            <a:ext cx="676875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5400" dirty="0" smtClean="0"/>
              <a:t>محتوی آموزشی ؟؟؟؟؟؟؟</a:t>
            </a:r>
            <a:endParaRPr lang="en-US" sz="5400" dirty="0"/>
          </a:p>
        </p:txBody>
      </p:sp>
      <p:sp>
        <p:nvSpPr>
          <p:cNvPr id="3" name="TextBox 2"/>
          <p:cNvSpPr txBox="1"/>
          <p:nvPr/>
        </p:nvSpPr>
        <p:spPr>
          <a:xfrm>
            <a:off x="2195736" y="2564904"/>
            <a:ext cx="532859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5400" dirty="0" smtClean="0">
                <a:latin typeface="2  Titr"/>
              </a:rPr>
              <a:t>پیامد آموزشی چیست؟؟؟</a:t>
            </a:r>
            <a:endParaRPr lang="en-US" sz="5400" dirty="0">
              <a:latin typeface="2  Titr"/>
            </a:endParaRPr>
          </a:p>
        </p:txBody>
      </p:sp>
    </p:spTree>
    <p:extLst>
      <p:ext uri="{BB962C8B-B14F-4D97-AF65-F5344CB8AC3E}">
        <p14:creationId xmlns:p14="http://schemas.microsoft.com/office/powerpoint/2010/main" val="7674256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3" descr="C:\Documents and Settings\mili\Desktop\milad\New Folder\food-fruit-backgrounds-powerpo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0278" y="-199743"/>
            <a:ext cx="9144000" cy="7072338"/>
          </a:xfrm>
          <a:prstGeom prst="rect">
            <a:avLst/>
          </a:prstGeom>
          <a:noFill/>
        </p:spPr>
      </p:pic>
      <p:sp>
        <p:nvSpPr>
          <p:cNvPr id="6" name="Rectangle 5"/>
          <p:cNvSpPr/>
          <p:nvPr/>
        </p:nvSpPr>
        <p:spPr>
          <a:xfrm>
            <a:off x="188579" y="332656"/>
            <a:ext cx="8706286" cy="1361911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sz="6000" b="1" dirty="0" smtClean="0">
                <a:ln w="12700">
                  <a:solidFill>
                    <a:schemeClr val="tx1"/>
                  </a:solidFill>
                  <a:prstDash val="solid"/>
                </a:ln>
                <a:blipFill>
                  <a:blip r:embed="rId3"/>
                  <a:tile tx="0" ty="0" sx="100000" sy="100000" flip="none" algn="tl"/>
                </a:blipFill>
                <a:effectLst>
                  <a:outerShdw dist="38100" dir="2700000" algn="bl" rotWithShape="0">
                    <a:schemeClr val="accent5"/>
                  </a:outerShdw>
                </a:effectLst>
                <a:cs typeface="B Titr" pitchFamily="2" charset="-78"/>
              </a:rPr>
              <a:t>طرح فعالیت  </a:t>
            </a:r>
            <a:r>
              <a:rPr lang="fa-IR" sz="6000" b="1" dirty="0" smtClean="0">
                <a:ln w="12700">
                  <a:solidFill>
                    <a:schemeClr val="tx1"/>
                  </a:solidFill>
                  <a:prstDash val="solid"/>
                </a:ln>
                <a:blipFill>
                  <a:blip r:embed="rId3"/>
                  <a:tile tx="0" ty="0" sx="100000" sy="100000" flip="none" algn="tl"/>
                </a:blipFill>
                <a:effectLst>
                  <a:outerShdw dist="38100" dir="2700000" algn="bl" rotWithShape="0">
                    <a:schemeClr val="accent5"/>
                  </a:outerShdw>
                </a:effectLst>
                <a:cs typeface="B Titr" pitchFamily="2" charset="-78"/>
              </a:rPr>
              <a:t>یادگیری </a:t>
            </a:r>
            <a:endParaRPr lang="fa-IR" sz="6000" b="1" dirty="0">
              <a:ln w="12700">
                <a:solidFill>
                  <a:schemeClr val="tx1"/>
                </a:solidFill>
                <a:prstDash val="solid"/>
              </a:ln>
              <a:blipFill>
                <a:blip r:embed="rId3"/>
                <a:tile tx="0" ty="0" sx="100000" sy="100000" flip="none" algn="tl"/>
              </a:blipFill>
              <a:effectLst>
                <a:outerShdw dist="38100" dir="2700000" algn="bl" rotWithShape="0">
                  <a:schemeClr val="accent5"/>
                </a:outerShdw>
              </a:effectLst>
              <a:cs typeface="B Titr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3470652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6" grpId="1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387" y="-9449"/>
            <a:ext cx="9144000" cy="685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07966" y="1377560"/>
            <a:ext cx="8786842" cy="2400657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457200" indent="-457200" algn="just" rtl="1">
              <a:lnSpc>
                <a:spcPct val="150000"/>
              </a:lnSpc>
              <a:buFont typeface="Wingdings 2" panose="05020102010507070707" pitchFamily="18" charset="2"/>
              <a:buChar char=""/>
            </a:pPr>
            <a:r>
              <a:rPr lang="fa-IR" sz="2000" b="1" dirty="0" smtClean="0">
                <a:solidFill>
                  <a:schemeClr val="bg1"/>
                </a:solidFill>
                <a:cs typeface="B Titr" panose="00000700000000000000" pitchFamily="2" charset="-78"/>
              </a:rPr>
              <a:t>                                                      تعامل با خود </a:t>
            </a:r>
          </a:p>
          <a:p>
            <a:pPr marL="457200" indent="-457200" algn="just" rtl="1">
              <a:lnSpc>
                <a:spcPct val="150000"/>
              </a:lnSpc>
              <a:buFont typeface="Wingdings 2" panose="05020102010507070707" pitchFamily="18" charset="2"/>
              <a:buChar char=""/>
            </a:pPr>
            <a:endParaRPr lang="fa-IR" sz="2000" b="1" dirty="0" smtClean="0">
              <a:solidFill>
                <a:schemeClr val="bg1"/>
              </a:solidFill>
              <a:cs typeface="B Titr" panose="00000700000000000000" pitchFamily="2" charset="-78"/>
            </a:endParaRPr>
          </a:p>
          <a:p>
            <a:pPr marL="457200" indent="-457200" algn="r" rtl="1">
              <a:lnSpc>
                <a:spcPct val="150000"/>
              </a:lnSpc>
              <a:buFont typeface="Wingdings 2" panose="05020102010507070707" pitchFamily="18" charset="2"/>
              <a:buChar char=""/>
            </a:pPr>
            <a:r>
              <a:rPr lang="fa-IR" sz="2000" b="1" dirty="0" smtClean="0">
                <a:solidFill>
                  <a:schemeClr val="bg1"/>
                </a:solidFill>
                <a:cs typeface="B Titr" panose="00000700000000000000" pitchFamily="2" charset="-78"/>
              </a:rPr>
              <a:t>1-برقراری ارتباط                           تعامل با دیگران                   </a:t>
            </a:r>
            <a:r>
              <a:rPr lang="fa-IR" sz="2000" b="1" dirty="0" smtClean="0">
                <a:solidFill>
                  <a:schemeClr val="bg1"/>
                </a:solidFill>
                <a:cs typeface="B Titr" panose="00000700000000000000" pitchFamily="2" charset="-78"/>
              </a:rPr>
              <a:t>     </a:t>
            </a:r>
            <a:r>
              <a:rPr lang="fa-IR" sz="2000" b="1" dirty="0">
                <a:solidFill>
                  <a:schemeClr val="bg1"/>
                </a:solidFill>
                <a:cs typeface="B Titr" panose="00000700000000000000" pitchFamily="2" charset="-78"/>
              </a:rPr>
              <a:t>مسئله  عدم </a:t>
            </a:r>
            <a:r>
              <a:rPr lang="fa-IR" sz="2000" b="1" dirty="0" smtClean="0">
                <a:solidFill>
                  <a:schemeClr val="bg1"/>
                </a:solidFill>
                <a:cs typeface="B Titr" panose="00000700000000000000" pitchFamily="2" charset="-78"/>
              </a:rPr>
              <a:t>تعادل شناختی</a:t>
            </a:r>
          </a:p>
          <a:p>
            <a:pPr marL="457200" indent="-457200" algn="just" rtl="1">
              <a:lnSpc>
                <a:spcPct val="150000"/>
              </a:lnSpc>
              <a:buFont typeface="Wingdings 2" panose="05020102010507070707" pitchFamily="18" charset="2"/>
              <a:buChar char=""/>
            </a:pPr>
            <a:endParaRPr lang="fa-IR" sz="2000" b="1" dirty="0">
              <a:solidFill>
                <a:schemeClr val="bg1"/>
              </a:solidFill>
              <a:cs typeface="B Titr" panose="00000700000000000000" pitchFamily="2" charset="-78"/>
            </a:endParaRPr>
          </a:p>
          <a:p>
            <a:pPr marL="457200" indent="-457200" algn="just" rtl="1">
              <a:lnSpc>
                <a:spcPct val="150000"/>
              </a:lnSpc>
              <a:buFont typeface="Wingdings 2" panose="05020102010507070707" pitchFamily="18" charset="2"/>
              <a:buChar char=""/>
            </a:pPr>
            <a:r>
              <a:rPr lang="fa-IR" sz="2000" b="1" dirty="0" smtClean="0">
                <a:solidFill>
                  <a:schemeClr val="bg1"/>
                </a:solidFill>
                <a:cs typeface="B Titr" panose="00000700000000000000" pitchFamily="2" charset="-78"/>
              </a:rPr>
              <a:t>                                                         تعامل باموقعیت </a:t>
            </a:r>
            <a:endParaRPr lang="fa-IR" sz="2000" b="1" dirty="0">
              <a:solidFill>
                <a:schemeClr val="bg1"/>
              </a:solidFill>
              <a:cs typeface="B Titr" panose="00000700000000000000" pitchFamily="2" charset="-78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55576" y="260648"/>
            <a:ext cx="7941299" cy="707886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just" rtl="1"/>
            <a:endParaRPr lang="fa-IR" sz="1200" b="1" dirty="0" smtClean="0">
              <a:cs typeface="B Nazanin" pitchFamily="2" charset="-78"/>
            </a:endParaRPr>
          </a:p>
          <a:p>
            <a:pPr algn="just" rtl="1"/>
            <a:r>
              <a:rPr lang="fa-IR" sz="2800" b="1" dirty="0" smtClean="0">
                <a:cs typeface="B Nazanin" pitchFamily="2" charset="-78"/>
              </a:rPr>
              <a:t>مراحل طرح یادگیری :</a:t>
            </a:r>
            <a:endParaRPr lang="fa-IR" sz="1100" b="1" dirty="0">
              <a:cs typeface="B Nazanin" pitchFamily="2" charset="-78"/>
            </a:endParaRPr>
          </a:p>
        </p:txBody>
      </p:sp>
      <p:cxnSp>
        <p:nvCxnSpPr>
          <p:cNvPr id="23" name="Straight Arrow Connector 22"/>
          <p:cNvCxnSpPr/>
          <p:nvPr/>
        </p:nvCxnSpPr>
        <p:spPr>
          <a:xfrm flipH="1" flipV="1">
            <a:off x="5940152" y="1651729"/>
            <a:ext cx="1080120" cy="64807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 flipH="1">
            <a:off x="5580112" y="2577889"/>
            <a:ext cx="1440160" cy="5471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 flipH="1">
            <a:off x="6084168" y="2681536"/>
            <a:ext cx="936104" cy="60344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>
          <a:xfrm flipH="1">
            <a:off x="3203848" y="1651729"/>
            <a:ext cx="1378361" cy="89880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/>
          <p:nvPr/>
        </p:nvCxnSpPr>
        <p:spPr>
          <a:xfrm flipH="1">
            <a:off x="3028932" y="2681536"/>
            <a:ext cx="86409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/>
          <p:nvPr/>
        </p:nvCxnSpPr>
        <p:spPr>
          <a:xfrm flipH="1" flipV="1">
            <a:off x="3203848" y="2983260"/>
            <a:ext cx="1008112" cy="67588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Left Arrow 40"/>
          <p:cNvSpPr/>
          <p:nvPr/>
        </p:nvSpPr>
        <p:spPr>
          <a:xfrm>
            <a:off x="1845905" y="2539744"/>
            <a:ext cx="169811" cy="13100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57634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 tmFilter="0,0; .5, 1; 1, 1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8033"/>
          <a:stretch/>
        </p:blipFill>
        <p:spPr>
          <a:xfrm>
            <a:off x="9287" y="0"/>
            <a:ext cx="9308572" cy="6858000"/>
          </a:xfrm>
          <a:prstGeom prst="rect">
            <a:avLst/>
          </a:prstGeom>
        </p:spPr>
      </p:pic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0" y="620688"/>
            <a:ext cx="9317859" cy="6048672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r"/>
            <a:r>
              <a:rPr lang="fa-IR" sz="3200" dirty="0" smtClean="0">
                <a:cs typeface="B Titr" panose="00000700000000000000" pitchFamily="2" charset="-78"/>
              </a:rPr>
              <a:t>                                         </a:t>
            </a:r>
            <a:r>
              <a:rPr lang="fa-IR" sz="3200" dirty="0" smtClean="0">
                <a:cs typeface="B Titr" panose="00000700000000000000" pitchFamily="2" charset="-78"/>
              </a:rPr>
              <a:t>        </a:t>
            </a:r>
            <a:r>
              <a:rPr lang="fa-IR" sz="3200" dirty="0" smtClean="0">
                <a:cs typeface="B Titr" panose="00000700000000000000" pitchFamily="2" charset="-78"/>
              </a:rPr>
              <a:t>ایده ها</a:t>
            </a:r>
          </a:p>
          <a:p>
            <a:pPr algn="r" rtl="1"/>
            <a:r>
              <a:rPr lang="fa-IR" sz="3200" dirty="0" smtClean="0">
                <a:cs typeface="B Titr" panose="00000700000000000000" pitchFamily="2" charset="-78"/>
              </a:rPr>
              <a:t>2-به تجربه -                  فرضیه ها         دانش سازمان نیافته </a:t>
            </a:r>
          </a:p>
          <a:p>
            <a:pPr lvl="8" algn="r"/>
            <a:r>
              <a:rPr lang="fa-IR" sz="2600" dirty="0" smtClean="0">
                <a:cs typeface="B Titr" panose="00000700000000000000" pitchFamily="2" charset="-78"/>
              </a:rPr>
              <a:t>       گذاشتن</a:t>
            </a:r>
            <a:endParaRPr lang="fa-IR" sz="2600" dirty="0" smtClean="0">
              <a:cs typeface="B Titr" panose="00000700000000000000" pitchFamily="2" charset="-78"/>
            </a:endParaRPr>
          </a:p>
          <a:p>
            <a:pPr algn="r"/>
            <a:r>
              <a:rPr lang="fa-IR" sz="3200" dirty="0" smtClean="0">
                <a:cs typeface="B Titr" panose="00000700000000000000" pitchFamily="2" charset="-78"/>
              </a:rPr>
              <a:t>                                               </a:t>
            </a:r>
            <a:r>
              <a:rPr lang="fa-IR" sz="3200" dirty="0" smtClean="0">
                <a:cs typeface="B Titr" panose="00000700000000000000" pitchFamily="2" charset="-78"/>
              </a:rPr>
              <a:t>در گیری شخصی  </a:t>
            </a:r>
            <a:r>
              <a:rPr lang="fa-IR" sz="3200" dirty="0" smtClean="0">
                <a:cs typeface="B Titr" panose="00000700000000000000" pitchFamily="2" charset="-78"/>
              </a:rPr>
              <a:t>   تلاشهای شخصی</a:t>
            </a:r>
            <a:endParaRPr lang="fa-IR" sz="3200" dirty="0" smtClean="0">
              <a:cs typeface="B Titr" panose="00000700000000000000" pitchFamily="2" charset="-78"/>
            </a:endParaRPr>
          </a:p>
          <a:p>
            <a:pPr lvl="7" algn="r"/>
            <a:r>
              <a:rPr lang="fa-IR" sz="2600" dirty="0" smtClean="0">
                <a:cs typeface="B Titr" panose="00000700000000000000" pitchFamily="2" charset="-78"/>
              </a:rPr>
              <a:t>                                                                        </a:t>
            </a:r>
          </a:p>
          <a:p>
            <a:pPr lvl="6" algn="ctr" rtl="1"/>
            <a:endParaRPr lang="fa-IR" sz="2600" dirty="0" smtClean="0">
              <a:cs typeface="B Titr" panose="00000700000000000000" pitchFamily="2" charset="-78"/>
            </a:endParaRPr>
          </a:p>
          <a:p>
            <a:pPr lvl="6" algn="ctr" rtl="1"/>
            <a:r>
              <a:rPr lang="fa-IR" sz="2600" dirty="0" smtClean="0">
                <a:cs typeface="B Titr" panose="00000700000000000000" pitchFamily="2" charset="-78"/>
              </a:rPr>
              <a:t>د ریافت های  اولیه                                                                    </a:t>
            </a:r>
            <a:endParaRPr lang="fa-IR" sz="2600" dirty="0" smtClean="0">
              <a:cs typeface="B Titr" panose="00000700000000000000" pitchFamily="2" charset="-78"/>
            </a:endParaRPr>
          </a:p>
        </p:txBody>
      </p:sp>
      <p:cxnSp>
        <p:nvCxnSpPr>
          <p:cNvPr id="6" name="Straight Arrow Connector 5"/>
          <p:cNvCxnSpPr/>
          <p:nvPr/>
        </p:nvCxnSpPr>
        <p:spPr>
          <a:xfrm flipH="1">
            <a:off x="5966690" y="1600673"/>
            <a:ext cx="782374" cy="72265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Left Arrow 8"/>
          <p:cNvSpPr/>
          <p:nvPr/>
        </p:nvSpPr>
        <p:spPr>
          <a:xfrm>
            <a:off x="3509047" y="1476648"/>
            <a:ext cx="440032" cy="6144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Left Arrow 9"/>
          <p:cNvSpPr/>
          <p:nvPr/>
        </p:nvSpPr>
        <p:spPr>
          <a:xfrm>
            <a:off x="2771800" y="2564904"/>
            <a:ext cx="360040" cy="13985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Curved Right Arrow 10"/>
          <p:cNvSpPr/>
          <p:nvPr/>
        </p:nvSpPr>
        <p:spPr>
          <a:xfrm>
            <a:off x="827584" y="3645024"/>
            <a:ext cx="72008" cy="45719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2" name="Curved Right Arrow 11"/>
          <p:cNvSpPr/>
          <p:nvPr/>
        </p:nvSpPr>
        <p:spPr>
          <a:xfrm>
            <a:off x="91421" y="3059807"/>
            <a:ext cx="731520" cy="1216152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cxnSp>
        <p:nvCxnSpPr>
          <p:cNvPr id="14" name="Straight Arrow Connector 13"/>
          <p:cNvCxnSpPr/>
          <p:nvPr/>
        </p:nvCxnSpPr>
        <p:spPr>
          <a:xfrm flipH="1" flipV="1">
            <a:off x="6228184" y="1075321"/>
            <a:ext cx="520880" cy="43204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flipH="1">
            <a:off x="6028984" y="1538090"/>
            <a:ext cx="72008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655017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602627"/>
          </a:xfrm>
        </p:spPr>
        <p:txBody>
          <a:bodyPr>
            <a:normAutofit/>
          </a:bodyPr>
          <a:lstStyle/>
          <a:p>
            <a:pPr lvl="5" algn="r" rtl="1"/>
            <a:r>
              <a:rPr lang="fa-IR" sz="5100" dirty="0" smtClean="0">
                <a:solidFill>
                  <a:schemeClr val="bg1"/>
                </a:solidFill>
              </a:rPr>
              <a:t>3-</a:t>
            </a:r>
            <a:r>
              <a:rPr lang="fa-IR" sz="5100" dirty="0">
                <a:solidFill>
                  <a:schemeClr val="bg1"/>
                </a:solidFill>
              </a:rPr>
              <a:t>ب</a:t>
            </a:r>
            <a:r>
              <a:rPr lang="fa-IR" sz="5100" dirty="0" smtClean="0">
                <a:solidFill>
                  <a:schemeClr val="bg1"/>
                </a:solidFill>
              </a:rPr>
              <a:t>ه  کار بستن :</a:t>
            </a:r>
          </a:p>
          <a:p>
            <a:pPr algn="r" rtl="1"/>
            <a:r>
              <a:rPr lang="fa-IR" sz="4000" dirty="0" smtClean="0">
                <a:solidFill>
                  <a:schemeClr val="bg1"/>
                </a:solidFill>
              </a:rPr>
              <a:t>آمادگی برای دانش سازمان یافته</a:t>
            </a:r>
            <a:endParaRPr lang="fa-IR" sz="4000" dirty="0">
              <a:solidFill>
                <a:schemeClr val="bg1"/>
              </a:solidFill>
            </a:endParaRPr>
          </a:p>
          <a:p>
            <a:pPr algn="r" rtl="1"/>
            <a:r>
              <a:rPr lang="fa-IR" sz="4000" dirty="0" smtClean="0">
                <a:solidFill>
                  <a:schemeClr val="bg1"/>
                </a:solidFill>
              </a:rPr>
              <a:t>پر کردن خلاءساخت شناختی</a:t>
            </a:r>
          </a:p>
          <a:p>
            <a:pPr algn="r" rtl="1"/>
            <a:r>
              <a:rPr lang="fa-IR" sz="4000" dirty="0" smtClean="0">
                <a:solidFill>
                  <a:schemeClr val="bg1"/>
                </a:solidFill>
              </a:rPr>
              <a:t>در ک عمیقتر ومنسجم از موضوع</a:t>
            </a:r>
          </a:p>
          <a:p>
            <a:pPr algn="r" rtl="1"/>
            <a:r>
              <a:rPr lang="fa-IR" sz="4000" dirty="0" smtClean="0">
                <a:solidFill>
                  <a:schemeClr val="bg1"/>
                </a:solidFill>
              </a:rPr>
              <a:t>جمع بندی مفاهیم </a:t>
            </a:r>
            <a:endParaRPr lang="en-US" sz="4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8020614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2991648763"/>
              </p:ext>
            </p:extLst>
          </p:nvPr>
        </p:nvGraphicFramePr>
        <p:xfrm>
          <a:off x="4876800" y="152400"/>
          <a:ext cx="4048594" cy="291941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47176812"/>
              </p:ext>
            </p:extLst>
          </p:nvPr>
        </p:nvGraphicFramePr>
        <p:xfrm>
          <a:off x="533400" y="76200"/>
          <a:ext cx="4191000" cy="6477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</p:spTree>
    <p:extLst>
      <p:ext uri="{BB962C8B-B14F-4D97-AF65-F5344CB8AC3E}">
        <p14:creationId xmlns:p14="http://schemas.microsoft.com/office/powerpoint/2010/main" val="109340601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Wisp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3671</TotalTime>
  <Words>146</Words>
  <Application>Microsoft Office PowerPoint</Application>
  <PresentationFormat>On-screen Show (4:3)</PresentationFormat>
  <Paragraphs>44</Paragraphs>
  <Slides>17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31" baseType="lpstr">
      <vt:lpstr>2  Jadid</vt:lpstr>
      <vt:lpstr>2  Koodak Outline</vt:lpstr>
      <vt:lpstr>2  Titr</vt:lpstr>
      <vt:lpstr>Arial</vt:lpstr>
      <vt:lpstr>B Nazanin</vt:lpstr>
      <vt:lpstr>B Titr</vt:lpstr>
      <vt:lpstr>Calibri</vt:lpstr>
      <vt:lpstr>Century Gothic</vt:lpstr>
      <vt:lpstr>IranNastaliq</vt:lpstr>
      <vt:lpstr>Lotus</vt:lpstr>
      <vt:lpstr>Tahoma</vt:lpstr>
      <vt:lpstr>Wingdings 2</vt:lpstr>
      <vt:lpstr>Wingdings 3</vt:lpstr>
      <vt:lpstr>Wisp</vt:lpstr>
      <vt:lpstr>PowerPoint Presentation</vt:lpstr>
      <vt:lpstr>PowerPoint Presentation</vt:lpstr>
      <vt:lpstr>برنامه درسی ،پدیده ای زنده است متآثر از تحولات مختلف می باشد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مرحله ششم </vt:lpstr>
      <vt:lpstr>PowerPoint Presentation</vt:lpstr>
      <vt:lpstr>PowerPoint Presentation</vt:lpstr>
      <vt:lpstr>طرح حلزونی</vt:lpstr>
      <vt:lpstr>PowerPoint Presentation</vt:lpstr>
      <vt:lpstr>PowerPoint Presentation</vt:lpstr>
      <vt:lpstr>PowerPoint Presentation</vt:lpstr>
    </vt:vector>
  </TitlesOfParts>
  <Company>Grizli777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CHANGE_ME1</dc:creator>
  <cp:lastModifiedBy>Windows User</cp:lastModifiedBy>
  <cp:revision>360</cp:revision>
  <dcterms:created xsi:type="dcterms:W3CDTF">2013-11-08T08:10:48Z</dcterms:created>
  <dcterms:modified xsi:type="dcterms:W3CDTF">2019-01-23T15:24:01Z</dcterms:modified>
</cp:coreProperties>
</file>