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25C9A2A-ECBB-45E1-A3A2-F43A00F18821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AB752C-44FD-4805-ACFB-19A7AF2521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050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0" dirty="0" smtClean="0">
                <a:cs typeface="B Arshia" pitchFamily="2" charset="-78"/>
              </a:rPr>
              <a:t>کتابخانه</a:t>
            </a:r>
            <a:endParaRPr lang="en-US" sz="12000" dirty="0">
              <a:cs typeface="B Arshia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3810000"/>
            <a:ext cx="152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Fantezy" pitchFamily="2" charset="-78"/>
              </a:rPr>
              <a:t>سوهانی</a:t>
            </a:r>
            <a:endParaRPr lang="en-US" sz="2500" b="1" dirty="0">
              <a:cs typeface="B Fantezy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zihaye-elmi-amozeshi-250x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207" r="13208" b="5660"/>
          <a:stretch>
            <a:fillRect/>
          </a:stretch>
        </p:blipFill>
        <p:spPr>
          <a:xfrm>
            <a:off x="2895600" y="1524000"/>
            <a:ext cx="2971800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بازی های علمی آموزشی جلد 1 و 2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1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44" t="15000" r="5556" b="8333"/>
          <a:stretch>
            <a:fillRect/>
          </a:stretch>
        </p:blipFill>
        <p:spPr>
          <a:xfrm>
            <a:off x="2895600" y="1676400"/>
            <a:ext cx="3041374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مدل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1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t="20000" r="21111" b="11667"/>
          <a:stretch>
            <a:fillRect/>
          </a:stretch>
        </p:blipFill>
        <p:spPr>
          <a:xfrm>
            <a:off x="2971800" y="1752600"/>
            <a:ext cx="2880732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اختراع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1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44" t="23333" r="16667" b="6667"/>
          <a:stretch>
            <a:fillRect/>
          </a:stretch>
        </p:blipFill>
        <p:spPr>
          <a:xfrm>
            <a:off x="2621643" y="1600200"/>
            <a:ext cx="3093357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آزمایش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19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445" t="20000" r="14444" b="8333"/>
          <a:stretch>
            <a:fillRect/>
          </a:stretch>
        </p:blipFill>
        <p:spPr>
          <a:xfrm>
            <a:off x="2895600" y="1752600"/>
            <a:ext cx="3118884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جمع آوری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2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250" t="18333" r="22500" b="25000"/>
          <a:stretch>
            <a:fillRect/>
          </a:stretch>
        </p:blipFill>
        <p:spPr>
          <a:xfrm rot="16200000">
            <a:off x="1758203" y="1823197"/>
            <a:ext cx="4941794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آموزش علوم در مدارس ابتدایی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2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000" t="16667" r="20000" b="15000"/>
          <a:stretch>
            <a:fillRect/>
          </a:stretch>
        </p:blipFill>
        <p:spPr>
          <a:xfrm>
            <a:off x="2971800" y="1524000"/>
            <a:ext cx="2743200" cy="416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نکات اساسی در آموزش علوم ابتدایی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2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t="8333" r="8750" b="11667"/>
          <a:stretch>
            <a:fillRect/>
          </a:stretch>
        </p:blipFill>
        <p:spPr>
          <a:xfrm rot="5400000">
            <a:off x="2171700" y="2019300"/>
            <a:ext cx="49530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smtClean="0">
                <a:cs typeface="B Titr" pitchFamily="2" charset="-78"/>
              </a:rPr>
              <a:t>آنچه معلم علوم باید بداند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2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000" t="20000" r="14444" b="8333"/>
          <a:stretch>
            <a:fillRect/>
          </a:stretch>
        </p:blipFill>
        <p:spPr>
          <a:xfrm rot="16200000">
            <a:off x="2932579" y="1258421"/>
            <a:ext cx="3733800" cy="47221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فعالیت های علمی درباره ی علوم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51224_232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1111" t="18333" r="20000" b="6667"/>
          <a:stretch>
            <a:fillRect/>
          </a:stretch>
        </p:blipFill>
        <p:spPr>
          <a:xfrm>
            <a:off x="2824480" y="1524000"/>
            <a:ext cx="3271520" cy="47489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آزمایش های ساده در آموزش علوم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371600"/>
            <a:ext cx="3095625" cy="4494848"/>
          </a:xfr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کتاب کامل راهنمای پروژه ی علمی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0ee678cdbe5459d82d79f3c03e12fd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930" r="24737"/>
          <a:stretch>
            <a:fillRect/>
          </a:stretch>
        </p:blipFill>
        <p:spPr>
          <a:xfrm>
            <a:off x="3048000" y="1676400"/>
            <a:ext cx="2895600" cy="4152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آزمایش علمی برای دانشمندان فردا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2588305" cy="38895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پرورش کودک کنجکاو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3f290cefbe40df09b6a19e6c197f7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600200"/>
            <a:ext cx="2817485" cy="40909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گیاهان و جانوران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e0982c5c8b56fbdd31a4ba0537c85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524000"/>
            <a:ext cx="2775857" cy="3886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گیاهان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9244d20edd8f195c95021f8682c560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1828800"/>
            <a:ext cx="2728232" cy="3819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بی مهرگان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99732082be96fc73a8140a7c0a3df7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905000"/>
            <a:ext cx="2771775" cy="38804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آب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umb_36877fcbe91c882521c7687e1e363c5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676400"/>
            <a:ext cx="2619375" cy="3667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457200"/>
            <a:ext cx="518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500" b="1" dirty="0" smtClean="0">
                <a:cs typeface="B Titr" pitchFamily="2" charset="-78"/>
              </a:rPr>
              <a:t>ماشین های ساده</a:t>
            </a:r>
            <a:endParaRPr lang="en-US" sz="25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</TotalTime>
  <Words>67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8</cp:revision>
  <dcterms:created xsi:type="dcterms:W3CDTF">2015-12-24T19:24:18Z</dcterms:created>
  <dcterms:modified xsi:type="dcterms:W3CDTF">2015-12-29T08:28:05Z</dcterms:modified>
</cp:coreProperties>
</file>