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3202-4A44-4528-84A8-B4EC82511FB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69A2-3D4F-4E6B-9A2E-E393704597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22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6857999" cy="8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187" y="3200400"/>
            <a:ext cx="52308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6858000" cy="7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800600"/>
            <a:ext cx="6858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6324600"/>
            <a:ext cx="4733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6921858"/>
            <a:ext cx="4343401" cy="29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13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0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6857999" cy="256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86200"/>
            <a:ext cx="40671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63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1"/>
            <a:ext cx="6858000" cy="282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343399"/>
            <a:ext cx="4114800" cy="542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311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b="33140"/>
          <a:stretch>
            <a:fillRect/>
          </a:stretch>
        </p:blipFill>
        <p:spPr bwMode="auto">
          <a:xfrm>
            <a:off x="0" y="3124200"/>
            <a:ext cx="6858000" cy="17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t="77887"/>
          <a:stretch>
            <a:fillRect/>
          </a:stretch>
        </p:blipFill>
        <p:spPr bwMode="auto">
          <a:xfrm>
            <a:off x="0" y="4800601"/>
            <a:ext cx="6858000" cy="5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80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283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" y="2819400"/>
            <a:ext cx="6694488" cy="61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0" y="8915400"/>
            <a:ext cx="56832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35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6858000" cy="19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1"/>
            <a:ext cx="6858000" cy="77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723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225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1832"/>
          <a:stretch>
            <a:fillRect/>
          </a:stretch>
        </p:blipFill>
        <p:spPr bwMode="auto">
          <a:xfrm>
            <a:off x="0" y="2362199"/>
            <a:ext cx="6858000" cy="355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943600"/>
            <a:ext cx="5562600" cy="36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3075" cy="198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34468"/>
          <a:stretch>
            <a:fillRect/>
          </a:stretch>
        </p:blipFill>
        <p:spPr bwMode="auto">
          <a:xfrm>
            <a:off x="0" y="2057401"/>
            <a:ext cx="68580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03" y="4267201"/>
            <a:ext cx="632729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80425"/>
          <a:stretch>
            <a:fillRect/>
          </a:stretch>
        </p:blipFill>
        <p:spPr bwMode="auto">
          <a:xfrm>
            <a:off x="0" y="3733800"/>
            <a:ext cx="6858000" cy="50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195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68837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13" y="3733800"/>
            <a:ext cx="60340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63325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7999" cy="13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6858000" cy="282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3" y="3962400"/>
            <a:ext cx="6554787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75" y="5791200"/>
            <a:ext cx="6873875" cy="261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43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13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6858000" cy="544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6858000" cy="199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2133600" cy="50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685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309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3048000"/>
            <a:ext cx="6324601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1"/>
            <a:ext cx="6858000" cy="8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A4 Paper (210x297 mm)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5</cp:revision>
  <dcterms:created xsi:type="dcterms:W3CDTF">2015-12-25T21:07:37Z</dcterms:created>
  <dcterms:modified xsi:type="dcterms:W3CDTF">2015-12-25T21:55:48Z</dcterms:modified>
</cp:coreProperties>
</file>