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36" r:id="rId1"/>
  </p:sldMasterIdLst>
  <p:notesMasterIdLst>
    <p:notesMasterId r:id="rId47"/>
  </p:notesMasterIdLst>
  <p:handoutMasterIdLst>
    <p:handoutMasterId r:id="rId48"/>
  </p:handoutMasterIdLst>
  <p:sldIdLst>
    <p:sldId id="283" r:id="rId2"/>
    <p:sldId id="284" r:id="rId3"/>
    <p:sldId id="256" r:id="rId4"/>
    <p:sldId id="257" r:id="rId5"/>
    <p:sldId id="258" r:id="rId6"/>
    <p:sldId id="260" r:id="rId7"/>
    <p:sldId id="261" r:id="rId8"/>
    <p:sldId id="263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7" r:id="rId18"/>
    <p:sldId id="276" r:id="rId19"/>
    <p:sldId id="278" r:id="rId20"/>
    <p:sldId id="280" r:id="rId21"/>
    <p:sldId id="279" r:id="rId22"/>
    <p:sldId id="281" r:id="rId23"/>
    <p:sldId id="285" r:id="rId24"/>
    <p:sldId id="286" r:id="rId25"/>
    <p:sldId id="287" r:id="rId26"/>
    <p:sldId id="308" r:id="rId27"/>
    <p:sldId id="288" r:id="rId28"/>
    <p:sldId id="292" r:id="rId29"/>
    <p:sldId id="291" r:id="rId30"/>
    <p:sldId id="295" r:id="rId31"/>
    <p:sldId id="294" r:id="rId32"/>
    <p:sldId id="293" r:id="rId33"/>
    <p:sldId id="296" r:id="rId34"/>
    <p:sldId id="298" r:id="rId35"/>
    <p:sldId id="299" r:id="rId36"/>
    <p:sldId id="297" r:id="rId37"/>
    <p:sldId id="307" r:id="rId38"/>
    <p:sldId id="306" r:id="rId39"/>
    <p:sldId id="300" r:id="rId40"/>
    <p:sldId id="303" r:id="rId41"/>
    <p:sldId id="305" r:id="rId42"/>
    <p:sldId id="304" r:id="rId43"/>
    <p:sldId id="302" r:id="rId44"/>
    <p:sldId id="301" r:id="rId45"/>
    <p:sldId id="289" r:id="rId46"/>
  </p:sldIdLst>
  <p:sldSz cx="6858000" cy="9144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65A3"/>
    <a:srgbClr val="CCECFF"/>
    <a:srgbClr val="FFEBEB"/>
    <a:srgbClr val="FF89B9"/>
    <a:srgbClr val="FFE1E1"/>
    <a:srgbClr val="AAE4E4"/>
    <a:srgbClr val="D6F3F2"/>
    <a:srgbClr val="CCFF99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5699" autoAdjust="0"/>
  </p:normalViewPr>
  <p:slideViewPr>
    <p:cSldViewPr>
      <p:cViewPr>
        <p:scale>
          <a:sx n="50" d="100"/>
          <a:sy n="50" d="100"/>
        </p:scale>
        <p:origin x="-2316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BEF40-F425-4F17-9A11-CFFDCEEE1869}" type="doc">
      <dgm:prSet loTypeId="urn:microsoft.com/office/officeart/2005/8/layout/hierarchy2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1A5568E2-5BD9-4584-BBA2-5D11AF5CDAD0}">
      <dgm:prSet phldrT="[Text]" custT="1"/>
      <dgm:spPr/>
      <dgm:t>
        <a:bodyPr/>
        <a:lstStyle/>
        <a:p>
          <a:pPr rtl="1"/>
          <a:r>
            <a:rPr lang="fa-IR" sz="1800" smtClean="0"/>
            <a:t>......... </a:t>
          </a:r>
          <a:endParaRPr lang="fa-IR" sz="1800" dirty="0"/>
        </a:p>
      </dgm:t>
    </dgm:pt>
    <dgm:pt modelId="{6D17755D-F938-4274-AC00-57775EB6234F}" type="parTrans" cxnId="{A1AB5827-FE31-4A55-8A57-0F6066AEB014}">
      <dgm:prSet/>
      <dgm:spPr/>
      <dgm:t>
        <a:bodyPr/>
        <a:lstStyle/>
        <a:p>
          <a:pPr rtl="1"/>
          <a:endParaRPr lang="fa-IR"/>
        </a:p>
      </dgm:t>
    </dgm:pt>
    <dgm:pt modelId="{CBFD59A8-8664-454A-8F04-CCEA5E9B685A}" type="sibTrans" cxnId="{A1AB5827-FE31-4A55-8A57-0F6066AEB014}">
      <dgm:prSet/>
      <dgm:spPr/>
      <dgm:t>
        <a:bodyPr/>
        <a:lstStyle/>
        <a:p>
          <a:pPr rtl="1"/>
          <a:endParaRPr lang="fa-IR"/>
        </a:p>
      </dgm:t>
    </dgm:pt>
    <dgm:pt modelId="{8126F59C-322D-49F7-BE76-B38C7BC96D89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63B3B6C6-0C3F-4228-9E82-5344CA2C278C}" type="parTrans" cxnId="{D8B9FA4C-A5B7-4168-98D0-D1E52FA794F2}">
      <dgm:prSet/>
      <dgm:spPr/>
      <dgm:t>
        <a:bodyPr/>
        <a:lstStyle/>
        <a:p>
          <a:pPr rtl="1"/>
          <a:endParaRPr lang="fa-IR"/>
        </a:p>
      </dgm:t>
    </dgm:pt>
    <dgm:pt modelId="{80458DE5-02A0-41B8-9850-4CBF1A58FA10}" type="sibTrans" cxnId="{D8B9FA4C-A5B7-4168-98D0-D1E52FA794F2}">
      <dgm:prSet/>
      <dgm:spPr/>
      <dgm:t>
        <a:bodyPr/>
        <a:lstStyle/>
        <a:p>
          <a:pPr rtl="1"/>
          <a:endParaRPr lang="fa-IR"/>
        </a:p>
      </dgm:t>
    </dgm:pt>
    <dgm:pt modelId="{0ECC3F96-DAD0-4F3F-AE19-F0005798794B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50254A7B-E394-4F25-8D52-440DC49AF818}" type="parTrans" cxnId="{66E41512-4B36-4AAD-86FA-57B32C1D61BA}">
      <dgm:prSet/>
      <dgm:spPr/>
      <dgm:t>
        <a:bodyPr/>
        <a:lstStyle/>
        <a:p>
          <a:pPr rtl="1"/>
          <a:endParaRPr lang="fa-IR"/>
        </a:p>
      </dgm:t>
    </dgm:pt>
    <dgm:pt modelId="{D045BACA-9190-4AC1-863D-C89267353FAA}" type="sibTrans" cxnId="{66E41512-4B36-4AAD-86FA-57B32C1D61BA}">
      <dgm:prSet/>
      <dgm:spPr/>
      <dgm:t>
        <a:bodyPr/>
        <a:lstStyle/>
        <a:p>
          <a:pPr rtl="1"/>
          <a:endParaRPr lang="fa-IR"/>
        </a:p>
      </dgm:t>
    </dgm:pt>
    <dgm:pt modelId="{531B2979-8EEB-46F7-B8A0-BEDE62E4D632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BB53C831-4CF8-48A2-9C00-A2607B4A50F6}" type="parTrans" cxnId="{65D76A92-0C67-4B4D-AACC-BF49B0559DE0}">
      <dgm:prSet/>
      <dgm:spPr/>
      <dgm:t>
        <a:bodyPr/>
        <a:lstStyle/>
        <a:p>
          <a:pPr rtl="1"/>
          <a:endParaRPr lang="fa-IR"/>
        </a:p>
      </dgm:t>
    </dgm:pt>
    <dgm:pt modelId="{EF32C85E-2E7D-43E2-A77B-BA28CDFC9D61}" type="sibTrans" cxnId="{65D76A92-0C67-4B4D-AACC-BF49B0559DE0}">
      <dgm:prSet/>
      <dgm:spPr/>
      <dgm:t>
        <a:bodyPr/>
        <a:lstStyle/>
        <a:p>
          <a:pPr rtl="1"/>
          <a:endParaRPr lang="fa-IR"/>
        </a:p>
      </dgm:t>
    </dgm:pt>
    <dgm:pt modelId="{076A484D-F583-4783-8BC0-C11015759FCC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FAF324F8-A391-4912-8DAF-14E754F5E4CD}" type="parTrans" cxnId="{08C77193-98EB-454D-8DF6-BF93BB26529D}">
      <dgm:prSet/>
      <dgm:spPr/>
      <dgm:t>
        <a:bodyPr/>
        <a:lstStyle/>
        <a:p>
          <a:pPr rtl="1"/>
          <a:endParaRPr lang="fa-IR"/>
        </a:p>
      </dgm:t>
    </dgm:pt>
    <dgm:pt modelId="{67CA512E-4C51-496B-93E7-2FE3C4F36BEF}" type="sibTrans" cxnId="{08C77193-98EB-454D-8DF6-BF93BB26529D}">
      <dgm:prSet/>
      <dgm:spPr/>
      <dgm:t>
        <a:bodyPr/>
        <a:lstStyle/>
        <a:p>
          <a:pPr rtl="1"/>
          <a:endParaRPr lang="fa-IR"/>
        </a:p>
      </dgm:t>
    </dgm:pt>
    <dgm:pt modelId="{6FBDCA85-15B0-4F91-9079-1979FDDBEFA9}">
      <dgm:prSet phldrT="[Text]"/>
      <dgm:spPr/>
      <dgm:t>
        <a:bodyPr/>
        <a:lstStyle/>
        <a:p>
          <a:pPr rtl="1"/>
          <a:r>
            <a:rPr lang="fa-IR" smtClean="0"/>
            <a:t>.........  </a:t>
          </a:r>
          <a:endParaRPr lang="fa-IR" dirty="0"/>
        </a:p>
      </dgm:t>
    </dgm:pt>
    <dgm:pt modelId="{0C782B9B-578B-4D77-BE44-C2D73F1AF7C1}" type="sibTrans" cxnId="{A938EBC7-6A48-44B4-9665-38174502689A}">
      <dgm:prSet/>
      <dgm:spPr/>
      <dgm:t>
        <a:bodyPr/>
        <a:lstStyle/>
        <a:p>
          <a:pPr rtl="1"/>
          <a:endParaRPr lang="fa-IR"/>
        </a:p>
      </dgm:t>
    </dgm:pt>
    <dgm:pt modelId="{AAFCD124-09C9-4E24-9951-534362E545AE}" type="parTrans" cxnId="{A938EBC7-6A48-44B4-9665-38174502689A}">
      <dgm:prSet/>
      <dgm:spPr/>
      <dgm:t>
        <a:bodyPr/>
        <a:lstStyle/>
        <a:p>
          <a:pPr rtl="1"/>
          <a:endParaRPr lang="fa-IR"/>
        </a:p>
      </dgm:t>
    </dgm:pt>
    <dgm:pt modelId="{7C282BB9-A20B-4C5A-8AB5-5FAE6AD0182F}" type="pres">
      <dgm:prSet presAssocID="{BD3BEF40-F425-4F17-9A11-CFFDCEEE186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6DA22-BF6A-4ECD-8B6E-85CCA1DC9A58}" type="pres">
      <dgm:prSet presAssocID="{1A5568E2-5BD9-4584-BBA2-5D11AF5CDAD0}" presName="root1" presStyleCnt="0"/>
      <dgm:spPr/>
      <dgm:t>
        <a:bodyPr/>
        <a:lstStyle/>
        <a:p>
          <a:endParaRPr lang="en-US"/>
        </a:p>
      </dgm:t>
    </dgm:pt>
    <dgm:pt modelId="{BE0E3A0B-B40F-4C1D-9D1D-B9DE4AE02875}" type="pres">
      <dgm:prSet presAssocID="{1A5568E2-5BD9-4584-BBA2-5D11AF5CDAD0}" presName="LevelOneTextNode" presStyleLbl="node0" presStyleIdx="0" presStyleCnt="1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B9423DAD-891A-4BCD-ADDD-C274523C8E0F}" type="pres">
      <dgm:prSet presAssocID="{1A5568E2-5BD9-4584-BBA2-5D11AF5CDAD0}" presName="level2hierChild" presStyleCnt="0"/>
      <dgm:spPr/>
      <dgm:t>
        <a:bodyPr/>
        <a:lstStyle/>
        <a:p>
          <a:endParaRPr lang="en-US"/>
        </a:p>
      </dgm:t>
    </dgm:pt>
    <dgm:pt modelId="{75067187-648B-432D-A1D5-3AC1963A8981}" type="pres">
      <dgm:prSet presAssocID="{AAFCD124-09C9-4E24-9951-534362E545AE}" presName="conn2-1" presStyleLbl="parChTrans1D2" presStyleIdx="0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0A5C2AB2-8446-4226-8C52-1718F563D736}" type="pres">
      <dgm:prSet presAssocID="{AAFCD124-09C9-4E24-9951-534362E545A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32A52FE-8260-4A78-9B36-6C8547984151}" type="pres">
      <dgm:prSet presAssocID="{6FBDCA85-15B0-4F91-9079-1979FDDBEFA9}" presName="root2" presStyleCnt="0"/>
      <dgm:spPr/>
      <dgm:t>
        <a:bodyPr/>
        <a:lstStyle/>
        <a:p>
          <a:endParaRPr lang="en-US"/>
        </a:p>
      </dgm:t>
    </dgm:pt>
    <dgm:pt modelId="{E8E0D983-869D-445C-A74B-94F52E7DDEFE}" type="pres">
      <dgm:prSet presAssocID="{6FBDCA85-15B0-4F91-9079-1979FDDBEFA9}" presName="LevelTwoTextNode" presStyleLbl="node2" presStyleIdx="0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209A07FE-45D0-4044-B340-F8B7BBCC1670}" type="pres">
      <dgm:prSet presAssocID="{6FBDCA85-15B0-4F91-9079-1979FDDBEFA9}" presName="level3hierChild" presStyleCnt="0"/>
      <dgm:spPr/>
      <dgm:t>
        <a:bodyPr/>
        <a:lstStyle/>
        <a:p>
          <a:endParaRPr lang="en-US"/>
        </a:p>
      </dgm:t>
    </dgm:pt>
    <dgm:pt modelId="{05F3D6FF-12D3-43D8-9DC1-447539B03B93}" type="pres">
      <dgm:prSet presAssocID="{BB53C831-4CF8-48A2-9C00-A2607B4A50F6}" presName="conn2-1" presStyleLbl="parChTrans1D2" presStyleIdx="1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B6ABB13D-9A4D-4879-B0D2-B531F2883332}" type="pres">
      <dgm:prSet presAssocID="{BB53C831-4CF8-48A2-9C00-A2607B4A50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51E7DCF-90B7-4964-8995-7B6A15160021}" type="pres">
      <dgm:prSet presAssocID="{531B2979-8EEB-46F7-B8A0-BEDE62E4D632}" presName="root2" presStyleCnt="0"/>
      <dgm:spPr/>
      <dgm:t>
        <a:bodyPr/>
        <a:lstStyle/>
        <a:p>
          <a:endParaRPr lang="en-US"/>
        </a:p>
      </dgm:t>
    </dgm:pt>
    <dgm:pt modelId="{BD5A0931-3883-4FF1-A7C0-D3840D636BEB}" type="pres">
      <dgm:prSet presAssocID="{531B2979-8EEB-46F7-B8A0-BEDE62E4D632}" presName="LevelTwoTextNode" presStyleLbl="node2" presStyleIdx="1" presStyleCnt="5" custLinFactNeighborX="-4517" custLinFactNeighborY="-6211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178C01CF-871F-4038-B3EB-9B8ECD30A302}" type="pres">
      <dgm:prSet presAssocID="{531B2979-8EEB-46F7-B8A0-BEDE62E4D632}" presName="level3hierChild" presStyleCnt="0"/>
      <dgm:spPr/>
      <dgm:t>
        <a:bodyPr/>
        <a:lstStyle/>
        <a:p>
          <a:endParaRPr lang="en-US"/>
        </a:p>
      </dgm:t>
    </dgm:pt>
    <dgm:pt modelId="{EADA2ECE-46C8-4A86-8589-EC552E948526}" type="pres">
      <dgm:prSet presAssocID="{FAF324F8-A391-4912-8DAF-14E754F5E4CD}" presName="conn2-1" presStyleLbl="parChTrans1D2" presStyleIdx="2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A859986F-E52B-4A6D-ABA1-2C3EB68E7C91}" type="pres">
      <dgm:prSet presAssocID="{FAF324F8-A391-4912-8DAF-14E754F5E4C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269C4BC-8AC1-4566-A1D7-102C79D92F8A}" type="pres">
      <dgm:prSet presAssocID="{076A484D-F583-4783-8BC0-C11015759FCC}" presName="root2" presStyleCnt="0"/>
      <dgm:spPr/>
      <dgm:t>
        <a:bodyPr/>
        <a:lstStyle/>
        <a:p>
          <a:endParaRPr lang="en-US"/>
        </a:p>
      </dgm:t>
    </dgm:pt>
    <dgm:pt modelId="{2787EB7D-E8EA-44A9-81CF-4A4E50A969CF}" type="pres">
      <dgm:prSet presAssocID="{076A484D-F583-4783-8BC0-C11015759FCC}" presName="LevelTwoTextNode" presStyleLbl="node2" presStyleIdx="2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C7572203-30D0-4213-87E0-F33724A55228}" type="pres">
      <dgm:prSet presAssocID="{076A484D-F583-4783-8BC0-C11015759FCC}" presName="level3hierChild" presStyleCnt="0"/>
      <dgm:spPr/>
      <dgm:t>
        <a:bodyPr/>
        <a:lstStyle/>
        <a:p>
          <a:endParaRPr lang="en-US"/>
        </a:p>
      </dgm:t>
    </dgm:pt>
    <dgm:pt modelId="{DA4F8CA0-4BC6-496F-AC59-39D2C7327588}" type="pres">
      <dgm:prSet presAssocID="{63B3B6C6-0C3F-4228-9E82-5344CA2C278C}" presName="conn2-1" presStyleLbl="parChTrans1D2" presStyleIdx="3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D0DF05BB-8CFE-4E00-805C-246541DB41E9}" type="pres">
      <dgm:prSet presAssocID="{63B3B6C6-0C3F-4228-9E82-5344CA2C278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3CA2588-7897-44FB-ADD7-D72090DE032E}" type="pres">
      <dgm:prSet presAssocID="{8126F59C-322D-49F7-BE76-B38C7BC96D89}" presName="root2" presStyleCnt="0"/>
      <dgm:spPr/>
      <dgm:t>
        <a:bodyPr/>
        <a:lstStyle/>
        <a:p>
          <a:endParaRPr lang="en-US"/>
        </a:p>
      </dgm:t>
    </dgm:pt>
    <dgm:pt modelId="{D43ED6C7-75DB-4A0A-B9E3-41C4ED650D72}" type="pres">
      <dgm:prSet presAssocID="{8126F59C-322D-49F7-BE76-B38C7BC96D89}" presName="LevelTwoTextNode" presStyleLbl="node2" presStyleIdx="3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E6E2A640-289D-443E-9C76-67BF37E26310}" type="pres">
      <dgm:prSet presAssocID="{8126F59C-322D-49F7-BE76-B38C7BC96D89}" presName="level3hierChild" presStyleCnt="0"/>
      <dgm:spPr/>
      <dgm:t>
        <a:bodyPr/>
        <a:lstStyle/>
        <a:p>
          <a:endParaRPr lang="en-US"/>
        </a:p>
      </dgm:t>
    </dgm:pt>
    <dgm:pt modelId="{7822EDA2-5D1D-48EC-8FB2-4F67EDE7756B}" type="pres">
      <dgm:prSet presAssocID="{50254A7B-E394-4F25-8D52-440DC49AF818}" presName="conn2-1" presStyleLbl="parChTrans1D2" presStyleIdx="4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5BE22A1-467F-45D7-984C-C969BCF47DE7}" type="pres">
      <dgm:prSet presAssocID="{50254A7B-E394-4F25-8D52-440DC49AF81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BC567C1-7D52-4FBA-A965-91F633658086}" type="pres">
      <dgm:prSet presAssocID="{0ECC3F96-DAD0-4F3F-AE19-F0005798794B}" presName="root2" presStyleCnt="0"/>
      <dgm:spPr/>
      <dgm:t>
        <a:bodyPr/>
        <a:lstStyle/>
        <a:p>
          <a:endParaRPr lang="en-US"/>
        </a:p>
      </dgm:t>
    </dgm:pt>
    <dgm:pt modelId="{F24BD409-2873-4350-8AEF-AE1F6C183CBA}" type="pres">
      <dgm:prSet presAssocID="{0ECC3F96-DAD0-4F3F-AE19-F0005798794B}" presName="LevelTwoTextNode" presStyleLbl="node2" presStyleIdx="4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E677A4E0-A998-4000-86D8-0A4B0F2E5CA9}" type="pres">
      <dgm:prSet presAssocID="{0ECC3F96-DAD0-4F3F-AE19-F0005798794B}" presName="level3hierChild" presStyleCnt="0"/>
      <dgm:spPr/>
      <dgm:t>
        <a:bodyPr/>
        <a:lstStyle/>
        <a:p>
          <a:endParaRPr lang="en-US"/>
        </a:p>
      </dgm:t>
    </dgm:pt>
  </dgm:ptLst>
  <dgm:cxnLst>
    <dgm:cxn modelId="{DF4C0406-63A3-40CB-9CD0-C373F47CF95D}" type="presOf" srcId="{50254A7B-E394-4F25-8D52-440DC49AF818}" destId="{7822EDA2-5D1D-48EC-8FB2-4F67EDE7756B}" srcOrd="0" destOrd="0" presId="urn:microsoft.com/office/officeart/2005/8/layout/hierarchy2"/>
    <dgm:cxn modelId="{07D4FF10-126C-4FEE-8343-018F0940EEE4}" type="presOf" srcId="{AAFCD124-09C9-4E24-9951-534362E545AE}" destId="{0A5C2AB2-8446-4226-8C52-1718F563D736}" srcOrd="1" destOrd="0" presId="urn:microsoft.com/office/officeart/2005/8/layout/hierarchy2"/>
    <dgm:cxn modelId="{D68AEB78-D1C9-4435-8EB3-F62B751D3049}" type="presOf" srcId="{531B2979-8EEB-46F7-B8A0-BEDE62E4D632}" destId="{BD5A0931-3883-4FF1-A7C0-D3840D636BEB}" srcOrd="0" destOrd="0" presId="urn:microsoft.com/office/officeart/2005/8/layout/hierarchy2"/>
    <dgm:cxn modelId="{1A622DBD-E141-4263-B266-73932AE5D30D}" type="presOf" srcId="{BB53C831-4CF8-48A2-9C00-A2607B4A50F6}" destId="{B6ABB13D-9A4D-4879-B0D2-B531F2883332}" srcOrd="1" destOrd="0" presId="urn:microsoft.com/office/officeart/2005/8/layout/hierarchy2"/>
    <dgm:cxn modelId="{F2004975-3E71-402C-BBD4-0EFCCB995B06}" type="presOf" srcId="{FAF324F8-A391-4912-8DAF-14E754F5E4CD}" destId="{A859986F-E52B-4A6D-ABA1-2C3EB68E7C91}" srcOrd="1" destOrd="0" presId="urn:microsoft.com/office/officeart/2005/8/layout/hierarchy2"/>
    <dgm:cxn modelId="{859DE93B-725C-4EDD-A557-64F7CA28B426}" type="presOf" srcId="{076A484D-F583-4783-8BC0-C11015759FCC}" destId="{2787EB7D-E8EA-44A9-81CF-4A4E50A969CF}" srcOrd="0" destOrd="0" presId="urn:microsoft.com/office/officeart/2005/8/layout/hierarchy2"/>
    <dgm:cxn modelId="{E6159788-AAB4-4B25-B2F0-1B897D4FA718}" type="presOf" srcId="{0ECC3F96-DAD0-4F3F-AE19-F0005798794B}" destId="{F24BD409-2873-4350-8AEF-AE1F6C183CBA}" srcOrd="0" destOrd="0" presId="urn:microsoft.com/office/officeart/2005/8/layout/hierarchy2"/>
    <dgm:cxn modelId="{A1AB5827-FE31-4A55-8A57-0F6066AEB014}" srcId="{BD3BEF40-F425-4F17-9A11-CFFDCEEE1869}" destId="{1A5568E2-5BD9-4584-BBA2-5D11AF5CDAD0}" srcOrd="0" destOrd="0" parTransId="{6D17755D-F938-4274-AC00-57775EB6234F}" sibTransId="{CBFD59A8-8664-454A-8F04-CCEA5E9B685A}"/>
    <dgm:cxn modelId="{D8B9FA4C-A5B7-4168-98D0-D1E52FA794F2}" srcId="{1A5568E2-5BD9-4584-BBA2-5D11AF5CDAD0}" destId="{8126F59C-322D-49F7-BE76-B38C7BC96D89}" srcOrd="3" destOrd="0" parTransId="{63B3B6C6-0C3F-4228-9E82-5344CA2C278C}" sibTransId="{80458DE5-02A0-41B8-9850-4CBF1A58FA10}"/>
    <dgm:cxn modelId="{1B38E9DF-3FB8-4448-B55C-2B0956543890}" type="presOf" srcId="{FAF324F8-A391-4912-8DAF-14E754F5E4CD}" destId="{EADA2ECE-46C8-4A86-8589-EC552E948526}" srcOrd="0" destOrd="0" presId="urn:microsoft.com/office/officeart/2005/8/layout/hierarchy2"/>
    <dgm:cxn modelId="{07D36E95-CEF4-4C43-9174-C413142ABF3F}" type="presOf" srcId="{63B3B6C6-0C3F-4228-9E82-5344CA2C278C}" destId="{DA4F8CA0-4BC6-496F-AC59-39D2C7327588}" srcOrd="0" destOrd="0" presId="urn:microsoft.com/office/officeart/2005/8/layout/hierarchy2"/>
    <dgm:cxn modelId="{8FE5D411-6AF1-4552-BF64-C6A962663D7E}" type="presOf" srcId="{1A5568E2-5BD9-4584-BBA2-5D11AF5CDAD0}" destId="{BE0E3A0B-B40F-4C1D-9D1D-B9DE4AE02875}" srcOrd="0" destOrd="0" presId="urn:microsoft.com/office/officeart/2005/8/layout/hierarchy2"/>
    <dgm:cxn modelId="{BF647DE7-A5D8-47D1-BCE5-4FF4790354B5}" type="presOf" srcId="{6FBDCA85-15B0-4F91-9079-1979FDDBEFA9}" destId="{E8E0D983-869D-445C-A74B-94F52E7DDEFE}" srcOrd="0" destOrd="0" presId="urn:microsoft.com/office/officeart/2005/8/layout/hierarchy2"/>
    <dgm:cxn modelId="{13BE704D-1E59-4226-81FC-F01A2348641D}" type="presOf" srcId="{AAFCD124-09C9-4E24-9951-534362E545AE}" destId="{75067187-648B-432D-A1D5-3AC1963A8981}" srcOrd="0" destOrd="0" presId="urn:microsoft.com/office/officeart/2005/8/layout/hierarchy2"/>
    <dgm:cxn modelId="{66E41512-4B36-4AAD-86FA-57B32C1D61BA}" srcId="{1A5568E2-5BD9-4584-BBA2-5D11AF5CDAD0}" destId="{0ECC3F96-DAD0-4F3F-AE19-F0005798794B}" srcOrd="4" destOrd="0" parTransId="{50254A7B-E394-4F25-8D52-440DC49AF818}" sibTransId="{D045BACA-9190-4AC1-863D-C89267353FAA}"/>
    <dgm:cxn modelId="{08C77193-98EB-454D-8DF6-BF93BB26529D}" srcId="{1A5568E2-5BD9-4584-BBA2-5D11AF5CDAD0}" destId="{076A484D-F583-4783-8BC0-C11015759FCC}" srcOrd="2" destOrd="0" parTransId="{FAF324F8-A391-4912-8DAF-14E754F5E4CD}" sibTransId="{67CA512E-4C51-496B-93E7-2FE3C4F36BEF}"/>
    <dgm:cxn modelId="{611351E6-3EF6-493C-B812-B0A946DCB87B}" type="presOf" srcId="{BB53C831-4CF8-48A2-9C00-A2607B4A50F6}" destId="{05F3D6FF-12D3-43D8-9DC1-447539B03B93}" srcOrd="0" destOrd="0" presId="urn:microsoft.com/office/officeart/2005/8/layout/hierarchy2"/>
    <dgm:cxn modelId="{50F8383D-52E7-41C9-96AF-A651A9B2A81B}" type="presOf" srcId="{BD3BEF40-F425-4F17-9A11-CFFDCEEE1869}" destId="{7C282BB9-A20B-4C5A-8AB5-5FAE6AD0182F}" srcOrd="0" destOrd="0" presId="urn:microsoft.com/office/officeart/2005/8/layout/hierarchy2"/>
    <dgm:cxn modelId="{3AE3F903-BD30-4FB7-9106-7B28DEC21535}" type="presOf" srcId="{8126F59C-322D-49F7-BE76-B38C7BC96D89}" destId="{D43ED6C7-75DB-4A0A-B9E3-41C4ED650D72}" srcOrd="0" destOrd="0" presId="urn:microsoft.com/office/officeart/2005/8/layout/hierarchy2"/>
    <dgm:cxn modelId="{CF7075BA-CBC0-4CD3-90B9-8B55CC09A7BD}" type="presOf" srcId="{63B3B6C6-0C3F-4228-9E82-5344CA2C278C}" destId="{D0DF05BB-8CFE-4E00-805C-246541DB41E9}" srcOrd="1" destOrd="0" presId="urn:microsoft.com/office/officeart/2005/8/layout/hierarchy2"/>
    <dgm:cxn modelId="{65D76A92-0C67-4B4D-AACC-BF49B0559DE0}" srcId="{1A5568E2-5BD9-4584-BBA2-5D11AF5CDAD0}" destId="{531B2979-8EEB-46F7-B8A0-BEDE62E4D632}" srcOrd="1" destOrd="0" parTransId="{BB53C831-4CF8-48A2-9C00-A2607B4A50F6}" sibTransId="{EF32C85E-2E7D-43E2-A77B-BA28CDFC9D61}"/>
    <dgm:cxn modelId="{A938EBC7-6A48-44B4-9665-38174502689A}" srcId="{1A5568E2-5BD9-4584-BBA2-5D11AF5CDAD0}" destId="{6FBDCA85-15B0-4F91-9079-1979FDDBEFA9}" srcOrd="0" destOrd="0" parTransId="{AAFCD124-09C9-4E24-9951-534362E545AE}" sibTransId="{0C782B9B-578B-4D77-BE44-C2D73F1AF7C1}"/>
    <dgm:cxn modelId="{8FA88C29-632F-4739-A2D2-1B005D330D3E}" type="presOf" srcId="{50254A7B-E394-4F25-8D52-440DC49AF818}" destId="{75BE22A1-467F-45D7-984C-C969BCF47DE7}" srcOrd="1" destOrd="0" presId="urn:microsoft.com/office/officeart/2005/8/layout/hierarchy2"/>
    <dgm:cxn modelId="{0ACA4794-D795-45E0-A237-E66C38B3737D}" type="presParOf" srcId="{7C282BB9-A20B-4C5A-8AB5-5FAE6AD0182F}" destId="{B4B6DA22-BF6A-4ECD-8B6E-85CCA1DC9A58}" srcOrd="0" destOrd="0" presId="urn:microsoft.com/office/officeart/2005/8/layout/hierarchy2"/>
    <dgm:cxn modelId="{ECD931CB-41E9-44F1-9452-908148364ADB}" type="presParOf" srcId="{B4B6DA22-BF6A-4ECD-8B6E-85CCA1DC9A58}" destId="{BE0E3A0B-B40F-4C1D-9D1D-B9DE4AE02875}" srcOrd="0" destOrd="0" presId="urn:microsoft.com/office/officeart/2005/8/layout/hierarchy2"/>
    <dgm:cxn modelId="{786CEA12-F78C-473E-A245-2F98F167DED7}" type="presParOf" srcId="{B4B6DA22-BF6A-4ECD-8B6E-85CCA1DC9A58}" destId="{B9423DAD-891A-4BCD-ADDD-C274523C8E0F}" srcOrd="1" destOrd="0" presId="urn:microsoft.com/office/officeart/2005/8/layout/hierarchy2"/>
    <dgm:cxn modelId="{6C45EA1D-0EDC-44E8-AED7-7D113CB8E194}" type="presParOf" srcId="{B9423DAD-891A-4BCD-ADDD-C274523C8E0F}" destId="{75067187-648B-432D-A1D5-3AC1963A8981}" srcOrd="0" destOrd="0" presId="urn:microsoft.com/office/officeart/2005/8/layout/hierarchy2"/>
    <dgm:cxn modelId="{260A5356-3997-49F3-819B-F8A06BA8F886}" type="presParOf" srcId="{75067187-648B-432D-A1D5-3AC1963A8981}" destId="{0A5C2AB2-8446-4226-8C52-1718F563D736}" srcOrd="0" destOrd="0" presId="urn:microsoft.com/office/officeart/2005/8/layout/hierarchy2"/>
    <dgm:cxn modelId="{A3F4D6A5-740F-4A37-8366-D851092563D0}" type="presParOf" srcId="{B9423DAD-891A-4BCD-ADDD-C274523C8E0F}" destId="{532A52FE-8260-4A78-9B36-6C8547984151}" srcOrd="1" destOrd="0" presId="urn:microsoft.com/office/officeart/2005/8/layout/hierarchy2"/>
    <dgm:cxn modelId="{C923F1B4-4E9B-4F5C-9697-3C14261AF04E}" type="presParOf" srcId="{532A52FE-8260-4A78-9B36-6C8547984151}" destId="{E8E0D983-869D-445C-A74B-94F52E7DDEFE}" srcOrd="0" destOrd="0" presId="urn:microsoft.com/office/officeart/2005/8/layout/hierarchy2"/>
    <dgm:cxn modelId="{F6034830-5F84-4689-9C2D-5D13C82E71EC}" type="presParOf" srcId="{532A52FE-8260-4A78-9B36-6C8547984151}" destId="{209A07FE-45D0-4044-B340-F8B7BBCC1670}" srcOrd="1" destOrd="0" presId="urn:microsoft.com/office/officeart/2005/8/layout/hierarchy2"/>
    <dgm:cxn modelId="{AE592563-A885-472B-AC50-7569641E73D4}" type="presParOf" srcId="{B9423DAD-891A-4BCD-ADDD-C274523C8E0F}" destId="{05F3D6FF-12D3-43D8-9DC1-447539B03B93}" srcOrd="2" destOrd="0" presId="urn:microsoft.com/office/officeart/2005/8/layout/hierarchy2"/>
    <dgm:cxn modelId="{57B0163B-A535-4CD1-B926-4E8EDB7A9837}" type="presParOf" srcId="{05F3D6FF-12D3-43D8-9DC1-447539B03B93}" destId="{B6ABB13D-9A4D-4879-B0D2-B531F2883332}" srcOrd="0" destOrd="0" presId="urn:microsoft.com/office/officeart/2005/8/layout/hierarchy2"/>
    <dgm:cxn modelId="{55E5B397-7EBF-40BD-9A0F-CD1099CC77C9}" type="presParOf" srcId="{B9423DAD-891A-4BCD-ADDD-C274523C8E0F}" destId="{F51E7DCF-90B7-4964-8995-7B6A15160021}" srcOrd="3" destOrd="0" presId="urn:microsoft.com/office/officeart/2005/8/layout/hierarchy2"/>
    <dgm:cxn modelId="{E39028EC-B40F-42F3-9D0B-7A023860AA26}" type="presParOf" srcId="{F51E7DCF-90B7-4964-8995-7B6A15160021}" destId="{BD5A0931-3883-4FF1-A7C0-D3840D636BEB}" srcOrd="0" destOrd="0" presId="urn:microsoft.com/office/officeart/2005/8/layout/hierarchy2"/>
    <dgm:cxn modelId="{F006DFA9-3F36-4498-B775-97F1712B394B}" type="presParOf" srcId="{F51E7DCF-90B7-4964-8995-7B6A15160021}" destId="{178C01CF-871F-4038-B3EB-9B8ECD30A302}" srcOrd="1" destOrd="0" presId="urn:microsoft.com/office/officeart/2005/8/layout/hierarchy2"/>
    <dgm:cxn modelId="{7D1789B9-D40F-4410-B202-B1213C13C55F}" type="presParOf" srcId="{B9423DAD-891A-4BCD-ADDD-C274523C8E0F}" destId="{EADA2ECE-46C8-4A86-8589-EC552E948526}" srcOrd="4" destOrd="0" presId="urn:microsoft.com/office/officeart/2005/8/layout/hierarchy2"/>
    <dgm:cxn modelId="{A41FE5CC-7749-40A8-BFE8-690BE952CAD3}" type="presParOf" srcId="{EADA2ECE-46C8-4A86-8589-EC552E948526}" destId="{A859986F-E52B-4A6D-ABA1-2C3EB68E7C91}" srcOrd="0" destOrd="0" presId="urn:microsoft.com/office/officeart/2005/8/layout/hierarchy2"/>
    <dgm:cxn modelId="{69A0689A-35D3-4B40-BEA4-AFF9BE148749}" type="presParOf" srcId="{B9423DAD-891A-4BCD-ADDD-C274523C8E0F}" destId="{C269C4BC-8AC1-4566-A1D7-102C79D92F8A}" srcOrd="5" destOrd="0" presId="urn:microsoft.com/office/officeart/2005/8/layout/hierarchy2"/>
    <dgm:cxn modelId="{D9C1695F-D29E-4B10-A6CF-D89E3187BB49}" type="presParOf" srcId="{C269C4BC-8AC1-4566-A1D7-102C79D92F8A}" destId="{2787EB7D-E8EA-44A9-81CF-4A4E50A969CF}" srcOrd="0" destOrd="0" presId="urn:microsoft.com/office/officeart/2005/8/layout/hierarchy2"/>
    <dgm:cxn modelId="{EB20E084-2DE3-48A6-8191-08C38472A68B}" type="presParOf" srcId="{C269C4BC-8AC1-4566-A1D7-102C79D92F8A}" destId="{C7572203-30D0-4213-87E0-F33724A55228}" srcOrd="1" destOrd="0" presId="urn:microsoft.com/office/officeart/2005/8/layout/hierarchy2"/>
    <dgm:cxn modelId="{8344EB89-DF47-412E-A966-D3F3B1444194}" type="presParOf" srcId="{B9423DAD-891A-4BCD-ADDD-C274523C8E0F}" destId="{DA4F8CA0-4BC6-496F-AC59-39D2C7327588}" srcOrd="6" destOrd="0" presId="urn:microsoft.com/office/officeart/2005/8/layout/hierarchy2"/>
    <dgm:cxn modelId="{A2B2FD26-E96A-4129-AF81-CC9ADC9CD9B9}" type="presParOf" srcId="{DA4F8CA0-4BC6-496F-AC59-39D2C7327588}" destId="{D0DF05BB-8CFE-4E00-805C-246541DB41E9}" srcOrd="0" destOrd="0" presId="urn:microsoft.com/office/officeart/2005/8/layout/hierarchy2"/>
    <dgm:cxn modelId="{34CBC314-6AE1-44BA-A8EA-C45C770B31C0}" type="presParOf" srcId="{B9423DAD-891A-4BCD-ADDD-C274523C8E0F}" destId="{C3CA2588-7897-44FB-ADD7-D72090DE032E}" srcOrd="7" destOrd="0" presId="urn:microsoft.com/office/officeart/2005/8/layout/hierarchy2"/>
    <dgm:cxn modelId="{58A0EDC7-0656-4247-AA60-97A260967B6D}" type="presParOf" srcId="{C3CA2588-7897-44FB-ADD7-D72090DE032E}" destId="{D43ED6C7-75DB-4A0A-B9E3-41C4ED650D72}" srcOrd="0" destOrd="0" presId="urn:microsoft.com/office/officeart/2005/8/layout/hierarchy2"/>
    <dgm:cxn modelId="{5E3E8E92-7EEC-4148-B92C-9B1BF2D58B7E}" type="presParOf" srcId="{C3CA2588-7897-44FB-ADD7-D72090DE032E}" destId="{E6E2A640-289D-443E-9C76-67BF37E26310}" srcOrd="1" destOrd="0" presId="urn:microsoft.com/office/officeart/2005/8/layout/hierarchy2"/>
    <dgm:cxn modelId="{BD9A81A4-A17C-4CF5-A7A9-9BCE3A29A115}" type="presParOf" srcId="{B9423DAD-891A-4BCD-ADDD-C274523C8E0F}" destId="{7822EDA2-5D1D-48EC-8FB2-4F67EDE7756B}" srcOrd="8" destOrd="0" presId="urn:microsoft.com/office/officeart/2005/8/layout/hierarchy2"/>
    <dgm:cxn modelId="{4F56D7F2-2AE6-443A-B793-BD7CAA010BAB}" type="presParOf" srcId="{7822EDA2-5D1D-48EC-8FB2-4F67EDE7756B}" destId="{75BE22A1-467F-45D7-984C-C969BCF47DE7}" srcOrd="0" destOrd="0" presId="urn:microsoft.com/office/officeart/2005/8/layout/hierarchy2"/>
    <dgm:cxn modelId="{ABD7494D-5837-4171-A464-B83C025ADE02}" type="presParOf" srcId="{B9423DAD-891A-4BCD-ADDD-C274523C8E0F}" destId="{ABC567C1-7D52-4FBA-A965-91F633658086}" srcOrd="9" destOrd="0" presId="urn:microsoft.com/office/officeart/2005/8/layout/hierarchy2"/>
    <dgm:cxn modelId="{C9D110F2-363D-45AF-AC10-569F7A692DF5}" type="presParOf" srcId="{ABC567C1-7D52-4FBA-A965-91F633658086}" destId="{F24BD409-2873-4350-8AEF-AE1F6C183CBA}" srcOrd="0" destOrd="0" presId="urn:microsoft.com/office/officeart/2005/8/layout/hierarchy2"/>
    <dgm:cxn modelId="{A723EAEC-1C44-458F-A4DF-22044D969BD6}" type="presParOf" srcId="{ABC567C1-7D52-4FBA-A965-91F633658086}" destId="{E677A4E0-A998-4000-86D8-0A4B0F2E5CA9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BEF40-F425-4F17-9A11-CFFDCEEE1869}" type="doc">
      <dgm:prSet loTypeId="urn:microsoft.com/office/officeart/2005/8/layout/hierarchy2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pPr rtl="1"/>
          <a:endParaRPr lang="fa-IR"/>
        </a:p>
      </dgm:t>
    </dgm:pt>
    <dgm:pt modelId="{1A5568E2-5BD9-4584-BBA2-5D11AF5CDAD0}">
      <dgm:prSet phldrT="[Text]" custT="1"/>
      <dgm:spPr/>
      <dgm:t>
        <a:bodyPr/>
        <a:lstStyle/>
        <a:p>
          <a:pPr rtl="1"/>
          <a:r>
            <a:rPr lang="fa-IR" sz="1800" smtClean="0"/>
            <a:t>......... </a:t>
          </a:r>
          <a:endParaRPr lang="fa-IR" sz="1800" dirty="0"/>
        </a:p>
      </dgm:t>
    </dgm:pt>
    <dgm:pt modelId="{6D17755D-F938-4274-AC00-57775EB6234F}" type="parTrans" cxnId="{A1AB5827-FE31-4A55-8A57-0F6066AEB014}">
      <dgm:prSet/>
      <dgm:spPr/>
      <dgm:t>
        <a:bodyPr/>
        <a:lstStyle/>
        <a:p>
          <a:pPr rtl="1"/>
          <a:endParaRPr lang="fa-IR"/>
        </a:p>
      </dgm:t>
    </dgm:pt>
    <dgm:pt modelId="{CBFD59A8-8664-454A-8F04-CCEA5E9B685A}" type="sibTrans" cxnId="{A1AB5827-FE31-4A55-8A57-0F6066AEB014}">
      <dgm:prSet/>
      <dgm:spPr/>
      <dgm:t>
        <a:bodyPr/>
        <a:lstStyle/>
        <a:p>
          <a:pPr rtl="1"/>
          <a:endParaRPr lang="fa-IR"/>
        </a:p>
      </dgm:t>
    </dgm:pt>
    <dgm:pt modelId="{8126F59C-322D-49F7-BE76-B38C7BC96D89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63B3B6C6-0C3F-4228-9E82-5344CA2C278C}" type="parTrans" cxnId="{D8B9FA4C-A5B7-4168-98D0-D1E52FA794F2}">
      <dgm:prSet/>
      <dgm:spPr/>
      <dgm:t>
        <a:bodyPr/>
        <a:lstStyle/>
        <a:p>
          <a:pPr rtl="1"/>
          <a:endParaRPr lang="fa-IR"/>
        </a:p>
      </dgm:t>
    </dgm:pt>
    <dgm:pt modelId="{80458DE5-02A0-41B8-9850-4CBF1A58FA10}" type="sibTrans" cxnId="{D8B9FA4C-A5B7-4168-98D0-D1E52FA794F2}">
      <dgm:prSet/>
      <dgm:spPr/>
      <dgm:t>
        <a:bodyPr/>
        <a:lstStyle/>
        <a:p>
          <a:pPr rtl="1"/>
          <a:endParaRPr lang="fa-IR"/>
        </a:p>
      </dgm:t>
    </dgm:pt>
    <dgm:pt modelId="{0ECC3F96-DAD0-4F3F-AE19-F0005798794B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50254A7B-E394-4F25-8D52-440DC49AF818}" type="parTrans" cxnId="{66E41512-4B36-4AAD-86FA-57B32C1D61BA}">
      <dgm:prSet/>
      <dgm:spPr/>
      <dgm:t>
        <a:bodyPr/>
        <a:lstStyle/>
        <a:p>
          <a:pPr rtl="1"/>
          <a:endParaRPr lang="fa-IR"/>
        </a:p>
      </dgm:t>
    </dgm:pt>
    <dgm:pt modelId="{D045BACA-9190-4AC1-863D-C89267353FAA}" type="sibTrans" cxnId="{66E41512-4B36-4AAD-86FA-57B32C1D61BA}">
      <dgm:prSet/>
      <dgm:spPr/>
      <dgm:t>
        <a:bodyPr/>
        <a:lstStyle/>
        <a:p>
          <a:pPr rtl="1"/>
          <a:endParaRPr lang="fa-IR"/>
        </a:p>
      </dgm:t>
    </dgm:pt>
    <dgm:pt modelId="{531B2979-8EEB-46F7-B8A0-BEDE62E4D632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BB53C831-4CF8-48A2-9C00-A2607B4A50F6}" type="parTrans" cxnId="{65D76A92-0C67-4B4D-AACC-BF49B0559DE0}">
      <dgm:prSet/>
      <dgm:spPr/>
      <dgm:t>
        <a:bodyPr/>
        <a:lstStyle/>
        <a:p>
          <a:pPr rtl="1"/>
          <a:endParaRPr lang="fa-IR"/>
        </a:p>
      </dgm:t>
    </dgm:pt>
    <dgm:pt modelId="{EF32C85E-2E7D-43E2-A77B-BA28CDFC9D61}" type="sibTrans" cxnId="{65D76A92-0C67-4B4D-AACC-BF49B0559DE0}">
      <dgm:prSet/>
      <dgm:spPr/>
      <dgm:t>
        <a:bodyPr/>
        <a:lstStyle/>
        <a:p>
          <a:pPr rtl="1"/>
          <a:endParaRPr lang="fa-IR"/>
        </a:p>
      </dgm:t>
    </dgm:pt>
    <dgm:pt modelId="{076A484D-F583-4783-8BC0-C11015759FCC}">
      <dgm:prSet phldrT="[Text]"/>
      <dgm:spPr/>
      <dgm:t>
        <a:bodyPr/>
        <a:lstStyle/>
        <a:p>
          <a:pPr rtl="1"/>
          <a:r>
            <a:rPr lang="fa-IR" smtClean="0"/>
            <a:t>......... </a:t>
          </a:r>
          <a:endParaRPr lang="fa-IR" dirty="0"/>
        </a:p>
      </dgm:t>
    </dgm:pt>
    <dgm:pt modelId="{FAF324F8-A391-4912-8DAF-14E754F5E4CD}" type="parTrans" cxnId="{08C77193-98EB-454D-8DF6-BF93BB26529D}">
      <dgm:prSet/>
      <dgm:spPr/>
      <dgm:t>
        <a:bodyPr/>
        <a:lstStyle/>
        <a:p>
          <a:pPr rtl="1"/>
          <a:endParaRPr lang="fa-IR"/>
        </a:p>
      </dgm:t>
    </dgm:pt>
    <dgm:pt modelId="{67CA512E-4C51-496B-93E7-2FE3C4F36BEF}" type="sibTrans" cxnId="{08C77193-98EB-454D-8DF6-BF93BB26529D}">
      <dgm:prSet/>
      <dgm:spPr/>
      <dgm:t>
        <a:bodyPr/>
        <a:lstStyle/>
        <a:p>
          <a:pPr rtl="1"/>
          <a:endParaRPr lang="fa-IR"/>
        </a:p>
      </dgm:t>
    </dgm:pt>
    <dgm:pt modelId="{6FBDCA85-15B0-4F91-9079-1979FDDBEFA9}">
      <dgm:prSet phldrT="[Text]"/>
      <dgm:spPr/>
      <dgm:t>
        <a:bodyPr/>
        <a:lstStyle/>
        <a:p>
          <a:pPr rtl="1"/>
          <a:r>
            <a:rPr lang="fa-IR" smtClean="0"/>
            <a:t>.........  </a:t>
          </a:r>
          <a:endParaRPr lang="fa-IR" dirty="0"/>
        </a:p>
      </dgm:t>
    </dgm:pt>
    <dgm:pt modelId="{0C782B9B-578B-4D77-BE44-C2D73F1AF7C1}" type="sibTrans" cxnId="{A938EBC7-6A48-44B4-9665-38174502689A}">
      <dgm:prSet/>
      <dgm:spPr/>
      <dgm:t>
        <a:bodyPr/>
        <a:lstStyle/>
        <a:p>
          <a:pPr rtl="1"/>
          <a:endParaRPr lang="fa-IR"/>
        </a:p>
      </dgm:t>
    </dgm:pt>
    <dgm:pt modelId="{AAFCD124-09C9-4E24-9951-534362E545AE}" type="parTrans" cxnId="{A938EBC7-6A48-44B4-9665-38174502689A}">
      <dgm:prSet/>
      <dgm:spPr/>
      <dgm:t>
        <a:bodyPr/>
        <a:lstStyle/>
        <a:p>
          <a:pPr rtl="1"/>
          <a:endParaRPr lang="fa-IR"/>
        </a:p>
      </dgm:t>
    </dgm:pt>
    <dgm:pt modelId="{7C282BB9-A20B-4C5A-8AB5-5FAE6AD0182F}" type="pres">
      <dgm:prSet presAssocID="{BD3BEF40-F425-4F17-9A11-CFFDCEEE1869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B6DA22-BF6A-4ECD-8B6E-85CCA1DC9A58}" type="pres">
      <dgm:prSet presAssocID="{1A5568E2-5BD9-4584-BBA2-5D11AF5CDAD0}" presName="root1" presStyleCnt="0"/>
      <dgm:spPr/>
      <dgm:t>
        <a:bodyPr/>
        <a:lstStyle/>
        <a:p>
          <a:endParaRPr lang="en-US"/>
        </a:p>
      </dgm:t>
    </dgm:pt>
    <dgm:pt modelId="{BE0E3A0B-B40F-4C1D-9D1D-B9DE4AE02875}" type="pres">
      <dgm:prSet presAssocID="{1A5568E2-5BD9-4584-BBA2-5D11AF5CDAD0}" presName="LevelOneTextNode" presStyleLbl="node0" presStyleIdx="0" presStyleCnt="1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B9423DAD-891A-4BCD-ADDD-C274523C8E0F}" type="pres">
      <dgm:prSet presAssocID="{1A5568E2-5BD9-4584-BBA2-5D11AF5CDAD0}" presName="level2hierChild" presStyleCnt="0"/>
      <dgm:spPr/>
      <dgm:t>
        <a:bodyPr/>
        <a:lstStyle/>
        <a:p>
          <a:endParaRPr lang="en-US"/>
        </a:p>
      </dgm:t>
    </dgm:pt>
    <dgm:pt modelId="{75067187-648B-432D-A1D5-3AC1963A8981}" type="pres">
      <dgm:prSet presAssocID="{AAFCD124-09C9-4E24-9951-534362E545AE}" presName="conn2-1" presStyleLbl="parChTrans1D2" presStyleIdx="0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0A5C2AB2-8446-4226-8C52-1718F563D736}" type="pres">
      <dgm:prSet presAssocID="{AAFCD124-09C9-4E24-9951-534362E545A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32A52FE-8260-4A78-9B36-6C8547984151}" type="pres">
      <dgm:prSet presAssocID="{6FBDCA85-15B0-4F91-9079-1979FDDBEFA9}" presName="root2" presStyleCnt="0"/>
      <dgm:spPr/>
      <dgm:t>
        <a:bodyPr/>
        <a:lstStyle/>
        <a:p>
          <a:endParaRPr lang="en-US"/>
        </a:p>
      </dgm:t>
    </dgm:pt>
    <dgm:pt modelId="{E8E0D983-869D-445C-A74B-94F52E7DDEFE}" type="pres">
      <dgm:prSet presAssocID="{6FBDCA85-15B0-4F91-9079-1979FDDBEFA9}" presName="LevelTwoTextNode" presStyleLbl="node2" presStyleIdx="0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209A07FE-45D0-4044-B340-F8B7BBCC1670}" type="pres">
      <dgm:prSet presAssocID="{6FBDCA85-15B0-4F91-9079-1979FDDBEFA9}" presName="level3hierChild" presStyleCnt="0"/>
      <dgm:spPr/>
      <dgm:t>
        <a:bodyPr/>
        <a:lstStyle/>
        <a:p>
          <a:endParaRPr lang="en-US"/>
        </a:p>
      </dgm:t>
    </dgm:pt>
    <dgm:pt modelId="{05F3D6FF-12D3-43D8-9DC1-447539B03B93}" type="pres">
      <dgm:prSet presAssocID="{BB53C831-4CF8-48A2-9C00-A2607B4A50F6}" presName="conn2-1" presStyleLbl="parChTrans1D2" presStyleIdx="1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B6ABB13D-9A4D-4879-B0D2-B531F2883332}" type="pres">
      <dgm:prSet presAssocID="{BB53C831-4CF8-48A2-9C00-A2607B4A50F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51E7DCF-90B7-4964-8995-7B6A15160021}" type="pres">
      <dgm:prSet presAssocID="{531B2979-8EEB-46F7-B8A0-BEDE62E4D632}" presName="root2" presStyleCnt="0"/>
      <dgm:spPr/>
      <dgm:t>
        <a:bodyPr/>
        <a:lstStyle/>
        <a:p>
          <a:endParaRPr lang="en-US"/>
        </a:p>
      </dgm:t>
    </dgm:pt>
    <dgm:pt modelId="{BD5A0931-3883-4FF1-A7C0-D3840D636BEB}" type="pres">
      <dgm:prSet presAssocID="{531B2979-8EEB-46F7-B8A0-BEDE62E4D632}" presName="LevelTwoTextNode" presStyleLbl="node2" presStyleIdx="1" presStyleCnt="5" custLinFactNeighborX="-4517" custLinFactNeighborY="-6211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178C01CF-871F-4038-B3EB-9B8ECD30A302}" type="pres">
      <dgm:prSet presAssocID="{531B2979-8EEB-46F7-B8A0-BEDE62E4D632}" presName="level3hierChild" presStyleCnt="0"/>
      <dgm:spPr/>
      <dgm:t>
        <a:bodyPr/>
        <a:lstStyle/>
        <a:p>
          <a:endParaRPr lang="en-US"/>
        </a:p>
      </dgm:t>
    </dgm:pt>
    <dgm:pt modelId="{EADA2ECE-46C8-4A86-8589-EC552E948526}" type="pres">
      <dgm:prSet presAssocID="{FAF324F8-A391-4912-8DAF-14E754F5E4CD}" presName="conn2-1" presStyleLbl="parChTrans1D2" presStyleIdx="2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A859986F-E52B-4A6D-ABA1-2C3EB68E7C91}" type="pres">
      <dgm:prSet presAssocID="{FAF324F8-A391-4912-8DAF-14E754F5E4C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269C4BC-8AC1-4566-A1D7-102C79D92F8A}" type="pres">
      <dgm:prSet presAssocID="{076A484D-F583-4783-8BC0-C11015759FCC}" presName="root2" presStyleCnt="0"/>
      <dgm:spPr/>
      <dgm:t>
        <a:bodyPr/>
        <a:lstStyle/>
        <a:p>
          <a:endParaRPr lang="en-US"/>
        </a:p>
      </dgm:t>
    </dgm:pt>
    <dgm:pt modelId="{2787EB7D-E8EA-44A9-81CF-4A4E50A969CF}" type="pres">
      <dgm:prSet presAssocID="{076A484D-F583-4783-8BC0-C11015759FCC}" presName="LevelTwoTextNode" presStyleLbl="node2" presStyleIdx="2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C7572203-30D0-4213-87E0-F33724A55228}" type="pres">
      <dgm:prSet presAssocID="{076A484D-F583-4783-8BC0-C11015759FCC}" presName="level3hierChild" presStyleCnt="0"/>
      <dgm:spPr/>
      <dgm:t>
        <a:bodyPr/>
        <a:lstStyle/>
        <a:p>
          <a:endParaRPr lang="en-US"/>
        </a:p>
      </dgm:t>
    </dgm:pt>
    <dgm:pt modelId="{DA4F8CA0-4BC6-496F-AC59-39D2C7327588}" type="pres">
      <dgm:prSet presAssocID="{63B3B6C6-0C3F-4228-9E82-5344CA2C278C}" presName="conn2-1" presStyleLbl="parChTrans1D2" presStyleIdx="3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D0DF05BB-8CFE-4E00-805C-246541DB41E9}" type="pres">
      <dgm:prSet presAssocID="{63B3B6C6-0C3F-4228-9E82-5344CA2C278C}" presName="connTx" presStyleLbl="parChTrans1D2" presStyleIdx="3" presStyleCnt="5"/>
      <dgm:spPr/>
      <dgm:t>
        <a:bodyPr/>
        <a:lstStyle/>
        <a:p>
          <a:endParaRPr lang="en-US"/>
        </a:p>
      </dgm:t>
    </dgm:pt>
    <dgm:pt modelId="{C3CA2588-7897-44FB-ADD7-D72090DE032E}" type="pres">
      <dgm:prSet presAssocID="{8126F59C-322D-49F7-BE76-B38C7BC96D89}" presName="root2" presStyleCnt="0"/>
      <dgm:spPr/>
      <dgm:t>
        <a:bodyPr/>
        <a:lstStyle/>
        <a:p>
          <a:endParaRPr lang="en-US"/>
        </a:p>
      </dgm:t>
    </dgm:pt>
    <dgm:pt modelId="{D43ED6C7-75DB-4A0A-B9E3-41C4ED650D72}" type="pres">
      <dgm:prSet presAssocID="{8126F59C-322D-49F7-BE76-B38C7BC96D89}" presName="LevelTwoTextNode" presStyleLbl="node2" presStyleIdx="3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E6E2A640-289D-443E-9C76-67BF37E26310}" type="pres">
      <dgm:prSet presAssocID="{8126F59C-322D-49F7-BE76-B38C7BC96D89}" presName="level3hierChild" presStyleCnt="0"/>
      <dgm:spPr/>
      <dgm:t>
        <a:bodyPr/>
        <a:lstStyle/>
        <a:p>
          <a:endParaRPr lang="en-US"/>
        </a:p>
      </dgm:t>
    </dgm:pt>
    <dgm:pt modelId="{7822EDA2-5D1D-48EC-8FB2-4F67EDE7756B}" type="pres">
      <dgm:prSet presAssocID="{50254A7B-E394-4F25-8D52-440DC49AF818}" presName="conn2-1" presStyleLbl="parChTrans1D2" presStyleIdx="4" presStyleCnt="5"/>
      <dgm:spPr>
        <a:prstGeom prst="doubleWave">
          <a:avLst/>
        </a:prstGeom>
      </dgm:spPr>
      <dgm:t>
        <a:bodyPr/>
        <a:lstStyle/>
        <a:p>
          <a:endParaRPr lang="en-US"/>
        </a:p>
      </dgm:t>
    </dgm:pt>
    <dgm:pt modelId="{75BE22A1-467F-45D7-984C-C969BCF47DE7}" type="pres">
      <dgm:prSet presAssocID="{50254A7B-E394-4F25-8D52-440DC49AF81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BC567C1-7D52-4FBA-A965-91F633658086}" type="pres">
      <dgm:prSet presAssocID="{0ECC3F96-DAD0-4F3F-AE19-F0005798794B}" presName="root2" presStyleCnt="0"/>
      <dgm:spPr/>
      <dgm:t>
        <a:bodyPr/>
        <a:lstStyle/>
        <a:p>
          <a:endParaRPr lang="en-US"/>
        </a:p>
      </dgm:t>
    </dgm:pt>
    <dgm:pt modelId="{F24BD409-2873-4350-8AEF-AE1F6C183CBA}" type="pres">
      <dgm:prSet presAssocID="{0ECC3F96-DAD0-4F3F-AE19-F0005798794B}" presName="LevelTwoTextNode" presStyleLbl="node2" presStyleIdx="4" presStyleCnt="5" custLinFactNeighborX="-4435" custLinFactNeighborY="-12259">
        <dgm:presLayoutVars>
          <dgm:chPref val="3"/>
        </dgm:presLayoutVars>
      </dgm:prSet>
      <dgm:spPr>
        <a:prstGeom prst="doubleWave">
          <a:avLst/>
        </a:prstGeom>
      </dgm:spPr>
      <dgm:t>
        <a:bodyPr/>
        <a:lstStyle/>
        <a:p>
          <a:pPr rtl="1"/>
          <a:endParaRPr lang="fa-IR"/>
        </a:p>
      </dgm:t>
    </dgm:pt>
    <dgm:pt modelId="{E677A4E0-A998-4000-86D8-0A4B0F2E5CA9}" type="pres">
      <dgm:prSet presAssocID="{0ECC3F96-DAD0-4F3F-AE19-F0005798794B}" presName="level3hierChild" presStyleCnt="0"/>
      <dgm:spPr/>
      <dgm:t>
        <a:bodyPr/>
        <a:lstStyle/>
        <a:p>
          <a:endParaRPr lang="en-US"/>
        </a:p>
      </dgm:t>
    </dgm:pt>
  </dgm:ptLst>
  <dgm:cxnLst>
    <dgm:cxn modelId="{591BF631-05E5-417C-9E72-A496AA4E8F08}" type="presOf" srcId="{FAF324F8-A391-4912-8DAF-14E754F5E4CD}" destId="{A859986F-E52B-4A6D-ABA1-2C3EB68E7C91}" srcOrd="1" destOrd="0" presId="urn:microsoft.com/office/officeart/2005/8/layout/hierarchy2"/>
    <dgm:cxn modelId="{78366CFB-8B4F-434D-8387-FCC5EB33E7C1}" type="presOf" srcId="{BB53C831-4CF8-48A2-9C00-A2607B4A50F6}" destId="{B6ABB13D-9A4D-4879-B0D2-B531F2883332}" srcOrd="1" destOrd="0" presId="urn:microsoft.com/office/officeart/2005/8/layout/hierarchy2"/>
    <dgm:cxn modelId="{CDC5C8BD-4222-4C90-96BE-F6B6E88DF9FD}" type="presOf" srcId="{076A484D-F583-4783-8BC0-C11015759FCC}" destId="{2787EB7D-E8EA-44A9-81CF-4A4E50A969CF}" srcOrd="0" destOrd="0" presId="urn:microsoft.com/office/officeart/2005/8/layout/hierarchy2"/>
    <dgm:cxn modelId="{5FA192E3-1686-4F59-A204-047140AA7FF0}" type="presOf" srcId="{63B3B6C6-0C3F-4228-9E82-5344CA2C278C}" destId="{DA4F8CA0-4BC6-496F-AC59-39D2C7327588}" srcOrd="0" destOrd="0" presId="urn:microsoft.com/office/officeart/2005/8/layout/hierarchy2"/>
    <dgm:cxn modelId="{94040E5F-80AF-4BF3-A972-8B90843611EB}" type="presOf" srcId="{8126F59C-322D-49F7-BE76-B38C7BC96D89}" destId="{D43ED6C7-75DB-4A0A-B9E3-41C4ED650D72}" srcOrd="0" destOrd="0" presId="urn:microsoft.com/office/officeart/2005/8/layout/hierarchy2"/>
    <dgm:cxn modelId="{37C0F3D4-61A5-4FE3-8A34-0440999B9B01}" type="presOf" srcId="{63B3B6C6-0C3F-4228-9E82-5344CA2C278C}" destId="{D0DF05BB-8CFE-4E00-805C-246541DB41E9}" srcOrd="1" destOrd="0" presId="urn:microsoft.com/office/officeart/2005/8/layout/hierarchy2"/>
    <dgm:cxn modelId="{0FCD821D-655D-43AF-B962-6A87D94C9343}" type="presOf" srcId="{1A5568E2-5BD9-4584-BBA2-5D11AF5CDAD0}" destId="{BE0E3A0B-B40F-4C1D-9D1D-B9DE4AE02875}" srcOrd="0" destOrd="0" presId="urn:microsoft.com/office/officeart/2005/8/layout/hierarchy2"/>
    <dgm:cxn modelId="{A1AB5827-FE31-4A55-8A57-0F6066AEB014}" srcId="{BD3BEF40-F425-4F17-9A11-CFFDCEEE1869}" destId="{1A5568E2-5BD9-4584-BBA2-5D11AF5CDAD0}" srcOrd="0" destOrd="0" parTransId="{6D17755D-F938-4274-AC00-57775EB6234F}" sibTransId="{CBFD59A8-8664-454A-8F04-CCEA5E9B685A}"/>
    <dgm:cxn modelId="{D8B9FA4C-A5B7-4168-98D0-D1E52FA794F2}" srcId="{1A5568E2-5BD9-4584-BBA2-5D11AF5CDAD0}" destId="{8126F59C-322D-49F7-BE76-B38C7BC96D89}" srcOrd="3" destOrd="0" parTransId="{63B3B6C6-0C3F-4228-9E82-5344CA2C278C}" sibTransId="{80458DE5-02A0-41B8-9850-4CBF1A58FA10}"/>
    <dgm:cxn modelId="{9EACF90E-FD9F-4F1E-820F-9246B85D5E66}" type="presOf" srcId="{AAFCD124-09C9-4E24-9951-534362E545AE}" destId="{75067187-648B-432D-A1D5-3AC1963A8981}" srcOrd="0" destOrd="0" presId="urn:microsoft.com/office/officeart/2005/8/layout/hierarchy2"/>
    <dgm:cxn modelId="{9D3FEA39-5BF0-4853-9EFC-4A655B53AC8C}" type="presOf" srcId="{BB53C831-4CF8-48A2-9C00-A2607B4A50F6}" destId="{05F3D6FF-12D3-43D8-9DC1-447539B03B93}" srcOrd="0" destOrd="0" presId="urn:microsoft.com/office/officeart/2005/8/layout/hierarchy2"/>
    <dgm:cxn modelId="{78A35FB7-E917-4C57-9F02-8786D0AFF043}" type="presOf" srcId="{6FBDCA85-15B0-4F91-9079-1979FDDBEFA9}" destId="{E8E0D983-869D-445C-A74B-94F52E7DDEFE}" srcOrd="0" destOrd="0" presId="urn:microsoft.com/office/officeart/2005/8/layout/hierarchy2"/>
    <dgm:cxn modelId="{CF35B035-6731-4DAC-86FF-2F075E757231}" type="presOf" srcId="{FAF324F8-A391-4912-8DAF-14E754F5E4CD}" destId="{EADA2ECE-46C8-4A86-8589-EC552E948526}" srcOrd="0" destOrd="0" presId="urn:microsoft.com/office/officeart/2005/8/layout/hierarchy2"/>
    <dgm:cxn modelId="{B221B8EB-8FDD-4539-B64B-9F0B382413E5}" type="presOf" srcId="{BD3BEF40-F425-4F17-9A11-CFFDCEEE1869}" destId="{7C282BB9-A20B-4C5A-8AB5-5FAE6AD0182F}" srcOrd="0" destOrd="0" presId="urn:microsoft.com/office/officeart/2005/8/layout/hierarchy2"/>
    <dgm:cxn modelId="{66E41512-4B36-4AAD-86FA-57B32C1D61BA}" srcId="{1A5568E2-5BD9-4584-BBA2-5D11AF5CDAD0}" destId="{0ECC3F96-DAD0-4F3F-AE19-F0005798794B}" srcOrd="4" destOrd="0" parTransId="{50254A7B-E394-4F25-8D52-440DC49AF818}" sibTransId="{D045BACA-9190-4AC1-863D-C89267353FAA}"/>
    <dgm:cxn modelId="{08C77193-98EB-454D-8DF6-BF93BB26529D}" srcId="{1A5568E2-5BD9-4584-BBA2-5D11AF5CDAD0}" destId="{076A484D-F583-4783-8BC0-C11015759FCC}" srcOrd="2" destOrd="0" parTransId="{FAF324F8-A391-4912-8DAF-14E754F5E4CD}" sibTransId="{67CA512E-4C51-496B-93E7-2FE3C4F36BEF}"/>
    <dgm:cxn modelId="{DD41B4EE-4C89-4F78-B346-0EB574DAF4AE}" type="presOf" srcId="{AAFCD124-09C9-4E24-9951-534362E545AE}" destId="{0A5C2AB2-8446-4226-8C52-1718F563D736}" srcOrd="1" destOrd="0" presId="urn:microsoft.com/office/officeart/2005/8/layout/hierarchy2"/>
    <dgm:cxn modelId="{754B0075-94E1-44A3-BEA8-8FD4C00064C0}" type="presOf" srcId="{0ECC3F96-DAD0-4F3F-AE19-F0005798794B}" destId="{F24BD409-2873-4350-8AEF-AE1F6C183CBA}" srcOrd="0" destOrd="0" presId="urn:microsoft.com/office/officeart/2005/8/layout/hierarchy2"/>
    <dgm:cxn modelId="{92065A40-A9A3-40AC-9AC5-FD4DB6FCA71D}" type="presOf" srcId="{50254A7B-E394-4F25-8D52-440DC49AF818}" destId="{7822EDA2-5D1D-48EC-8FB2-4F67EDE7756B}" srcOrd="0" destOrd="0" presId="urn:microsoft.com/office/officeart/2005/8/layout/hierarchy2"/>
    <dgm:cxn modelId="{07164E0A-96FF-4F44-BDC2-3485542ED0C0}" type="presOf" srcId="{531B2979-8EEB-46F7-B8A0-BEDE62E4D632}" destId="{BD5A0931-3883-4FF1-A7C0-D3840D636BEB}" srcOrd="0" destOrd="0" presId="urn:microsoft.com/office/officeart/2005/8/layout/hierarchy2"/>
    <dgm:cxn modelId="{65D76A92-0C67-4B4D-AACC-BF49B0559DE0}" srcId="{1A5568E2-5BD9-4584-BBA2-5D11AF5CDAD0}" destId="{531B2979-8EEB-46F7-B8A0-BEDE62E4D632}" srcOrd="1" destOrd="0" parTransId="{BB53C831-4CF8-48A2-9C00-A2607B4A50F6}" sibTransId="{EF32C85E-2E7D-43E2-A77B-BA28CDFC9D61}"/>
    <dgm:cxn modelId="{B971DD0B-2ADC-494F-91BE-18D67C1AC57A}" type="presOf" srcId="{50254A7B-E394-4F25-8D52-440DC49AF818}" destId="{75BE22A1-467F-45D7-984C-C969BCF47DE7}" srcOrd="1" destOrd="0" presId="urn:microsoft.com/office/officeart/2005/8/layout/hierarchy2"/>
    <dgm:cxn modelId="{A938EBC7-6A48-44B4-9665-38174502689A}" srcId="{1A5568E2-5BD9-4584-BBA2-5D11AF5CDAD0}" destId="{6FBDCA85-15B0-4F91-9079-1979FDDBEFA9}" srcOrd="0" destOrd="0" parTransId="{AAFCD124-09C9-4E24-9951-534362E545AE}" sibTransId="{0C782B9B-578B-4D77-BE44-C2D73F1AF7C1}"/>
    <dgm:cxn modelId="{D1C2CACE-809B-451B-B175-6565E50038ED}" type="presParOf" srcId="{7C282BB9-A20B-4C5A-8AB5-5FAE6AD0182F}" destId="{B4B6DA22-BF6A-4ECD-8B6E-85CCA1DC9A58}" srcOrd="0" destOrd="0" presId="urn:microsoft.com/office/officeart/2005/8/layout/hierarchy2"/>
    <dgm:cxn modelId="{BA3DA98F-3517-40A9-854C-A921999EE868}" type="presParOf" srcId="{B4B6DA22-BF6A-4ECD-8B6E-85CCA1DC9A58}" destId="{BE0E3A0B-B40F-4C1D-9D1D-B9DE4AE02875}" srcOrd="0" destOrd="0" presId="urn:microsoft.com/office/officeart/2005/8/layout/hierarchy2"/>
    <dgm:cxn modelId="{AE655E02-9722-42F8-BD92-F9F7B151969C}" type="presParOf" srcId="{B4B6DA22-BF6A-4ECD-8B6E-85CCA1DC9A58}" destId="{B9423DAD-891A-4BCD-ADDD-C274523C8E0F}" srcOrd="1" destOrd="0" presId="urn:microsoft.com/office/officeart/2005/8/layout/hierarchy2"/>
    <dgm:cxn modelId="{C1261F46-6D67-4F77-BC08-265C862F5B69}" type="presParOf" srcId="{B9423DAD-891A-4BCD-ADDD-C274523C8E0F}" destId="{75067187-648B-432D-A1D5-3AC1963A8981}" srcOrd="0" destOrd="0" presId="urn:microsoft.com/office/officeart/2005/8/layout/hierarchy2"/>
    <dgm:cxn modelId="{F06AB6A1-D761-4EE4-83E9-DE3246230971}" type="presParOf" srcId="{75067187-648B-432D-A1D5-3AC1963A8981}" destId="{0A5C2AB2-8446-4226-8C52-1718F563D736}" srcOrd="0" destOrd="0" presId="urn:microsoft.com/office/officeart/2005/8/layout/hierarchy2"/>
    <dgm:cxn modelId="{17CCCD2C-8E33-4F7E-B7BA-42387E4E778D}" type="presParOf" srcId="{B9423DAD-891A-4BCD-ADDD-C274523C8E0F}" destId="{532A52FE-8260-4A78-9B36-6C8547984151}" srcOrd="1" destOrd="0" presId="urn:microsoft.com/office/officeart/2005/8/layout/hierarchy2"/>
    <dgm:cxn modelId="{F01EF1DB-2721-4F3E-9F0C-FD419A014200}" type="presParOf" srcId="{532A52FE-8260-4A78-9B36-6C8547984151}" destId="{E8E0D983-869D-445C-A74B-94F52E7DDEFE}" srcOrd="0" destOrd="0" presId="urn:microsoft.com/office/officeart/2005/8/layout/hierarchy2"/>
    <dgm:cxn modelId="{9D3E1DA0-2B13-4D01-B588-378EE4B8CF20}" type="presParOf" srcId="{532A52FE-8260-4A78-9B36-6C8547984151}" destId="{209A07FE-45D0-4044-B340-F8B7BBCC1670}" srcOrd="1" destOrd="0" presId="urn:microsoft.com/office/officeart/2005/8/layout/hierarchy2"/>
    <dgm:cxn modelId="{001D2214-D6AE-4EA1-8389-5E2847565857}" type="presParOf" srcId="{B9423DAD-891A-4BCD-ADDD-C274523C8E0F}" destId="{05F3D6FF-12D3-43D8-9DC1-447539B03B93}" srcOrd="2" destOrd="0" presId="urn:microsoft.com/office/officeart/2005/8/layout/hierarchy2"/>
    <dgm:cxn modelId="{2E2A73B2-1643-498F-8B9D-0AFDCAC719A5}" type="presParOf" srcId="{05F3D6FF-12D3-43D8-9DC1-447539B03B93}" destId="{B6ABB13D-9A4D-4879-B0D2-B531F2883332}" srcOrd="0" destOrd="0" presId="urn:microsoft.com/office/officeart/2005/8/layout/hierarchy2"/>
    <dgm:cxn modelId="{9283644A-360F-42A9-8F3D-15DF089D0EF6}" type="presParOf" srcId="{B9423DAD-891A-4BCD-ADDD-C274523C8E0F}" destId="{F51E7DCF-90B7-4964-8995-7B6A15160021}" srcOrd="3" destOrd="0" presId="urn:microsoft.com/office/officeart/2005/8/layout/hierarchy2"/>
    <dgm:cxn modelId="{9FB003EC-2207-46C1-ABD7-ABC1F6C9ED0F}" type="presParOf" srcId="{F51E7DCF-90B7-4964-8995-7B6A15160021}" destId="{BD5A0931-3883-4FF1-A7C0-D3840D636BEB}" srcOrd="0" destOrd="0" presId="urn:microsoft.com/office/officeart/2005/8/layout/hierarchy2"/>
    <dgm:cxn modelId="{E7DD1110-5DB1-48F7-9783-6420C76E580E}" type="presParOf" srcId="{F51E7DCF-90B7-4964-8995-7B6A15160021}" destId="{178C01CF-871F-4038-B3EB-9B8ECD30A302}" srcOrd="1" destOrd="0" presId="urn:microsoft.com/office/officeart/2005/8/layout/hierarchy2"/>
    <dgm:cxn modelId="{925CD79B-CCFF-42EB-B392-1E5D20E5F488}" type="presParOf" srcId="{B9423DAD-891A-4BCD-ADDD-C274523C8E0F}" destId="{EADA2ECE-46C8-4A86-8589-EC552E948526}" srcOrd="4" destOrd="0" presId="urn:microsoft.com/office/officeart/2005/8/layout/hierarchy2"/>
    <dgm:cxn modelId="{B9CA2996-3734-46B0-870A-99B6C8E29C0E}" type="presParOf" srcId="{EADA2ECE-46C8-4A86-8589-EC552E948526}" destId="{A859986F-E52B-4A6D-ABA1-2C3EB68E7C91}" srcOrd="0" destOrd="0" presId="urn:microsoft.com/office/officeart/2005/8/layout/hierarchy2"/>
    <dgm:cxn modelId="{4103B198-13F6-4B93-ACD7-9C31790826B7}" type="presParOf" srcId="{B9423DAD-891A-4BCD-ADDD-C274523C8E0F}" destId="{C269C4BC-8AC1-4566-A1D7-102C79D92F8A}" srcOrd="5" destOrd="0" presId="urn:microsoft.com/office/officeart/2005/8/layout/hierarchy2"/>
    <dgm:cxn modelId="{9FD630DC-EBF3-476E-A0EE-7A1F760C8E8F}" type="presParOf" srcId="{C269C4BC-8AC1-4566-A1D7-102C79D92F8A}" destId="{2787EB7D-E8EA-44A9-81CF-4A4E50A969CF}" srcOrd="0" destOrd="0" presId="urn:microsoft.com/office/officeart/2005/8/layout/hierarchy2"/>
    <dgm:cxn modelId="{D44E148D-8492-4294-BE70-FA74DB744634}" type="presParOf" srcId="{C269C4BC-8AC1-4566-A1D7-102C79D92F8A}" destId="{C7572203-30D0-4213-87E0-F33724A55228}" srcOrd="1" destOrd="0" presId="urn:microsoft.com/office/officeart/2005/8/layout/hierarchy2"/>
    <dgm:cxn modelId="{D9167AA5-10AD-4981-94AD-A572234C2E1C}" type="presParOf" srcId="{B9423DAD-891A-4BCD-ADDD-C274523C8E0F}" destId="{DA4F8CA0-4BC6-496F-AC59-39D2C7327588}" srcOrd="6" destOrd="0" presId="urn:microsoft.com/office/officeart/2005/8/layout/hierarchy2"/>
    <dgm:cxn modelId="{CEAEFF53-2B46-4825-BD0D-346CB2AD2E62}" type="presParOf" srcId="{DA4F8CA0-4BC6-496F-AC59-39D2C7327588}" destId="{D0DF05BB-8CFE-4E00-805C-246541DB41E9}" srcOrd="0" destOrd="0" presId="urn:microsoft.com/office/officeart/2005/8/layout/hierarchy2"/>
    <dgm:cxn modelId="{83C3414B-4397-41B5-86EA-E4915F56EF0E}" type="presParOf" srcId="{B9423DAD-891A-4BCD-ADDD-C274523C8E0F}" destId="{C3CA2588-7897-44FB-ADD7-D72090DE032E}" srcOrd="7" destOrd="0" presId="urn:microsoft.com/office/officeart/2005/8/layout/hierarchy2"/>
    <dgm:cxn modelId="{7E1F0B4B-1DA2-4936-8FE9-2AA4BA965BF9}" type="presParOf" srcId="{C3CA2588-7897-44FB-ADD7-D72090DE032E}" destId="{D43ED6C7-75DB-4A0A-B9E3-41C4ED650D72}" srcOrd="0" destOrd="0" presId="urn:microsoft.com/office/officeart/2005/8/layout/hierarchy2"/>
    <dgm:cxn modelId="{66AD873A-7229-422A-9F62-C1B787DFCF67}" type="presParOf" srcId="{C3CA2588-7897-44FB-ADD7-D72090DE032E}" destId="{E6E2A640-289D-443E-9C76-67BF37E26310}" srcOrd="1" destOrd="0" presId="urn:microsoft.com/office/officeart/2005/8/layout/hierarchy2"/>
    <dgm:cxn modelId="{57C49542-AC15-4327-9E62-39FC7F7D4520}" type="presParOf" srcId="{B9423DAD-891A-4BCD-ADDD-C274523C8E0F}" destId="{7822EDA2-5D1D-48EC-8FB2-4F67EDE7756B}" srcOrd="8" destOrd="0" presId="urn:microsoft.com/office/officeart/2005/8/layout/hierarchy2"/>
    <dgm:cxn modelId="{AB045DFD-5074-4C44-AEE2-647EA7DA8855}" type="presParOf" srcId="{7822EDA2-5D1D-48EC-8FB2-4F67EDE7756B}" destId="{75BE22A1-467F-45D7-984C-C969BCF47DE7}" srcOrd="0" destOrd="0" presId="urn:microsoft.com/office/officeart/2005/8/layout/hierarchy2"/>
    <dgm:cxn modelId="{9DCE2A1F-77A3-4E90-84AF-156260A039B9}" type="presParOf" srcId="{B9423DAD-891A-4BCD-ADDD-C274523C8E0F}" destId="{ABC567C1-7D52-4FBA-A965-91F633658086}" srcOrd="9" destOrd="0" presId="urn:microsoft.com/office/officeart/2005/8/layout/hierarchy2"/>
    <dgm:cxn modelId="{B1CAF86D-3754-4A05-8C8D-6CCADAC195D8}" type="presParOf" srcId="{ABC567C1-7D52-4FBA-A965-91F633658086}" destId="{F24BD409-2873-4350-8AEF-AE1F6C183CBA}" srcOrd="0" destOrd="0" presId="urn:microsoft.com/office/officeart/2005/8/layout/hierarchy2"/>
    <dgm:cxn modelId="{17F71C83-797B-4913-9993-87A2B37DACE2}" type="presParOf" srcId="{ABC567C1-7D52-4FBA-A965-91F633658086}" destId="{E677A4E0-A998-4000-86D8-0A4B0F2E5CA9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9428B-A8D1-4EF2-8EE8-51AC6411C5D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سوهانی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C857E-B1CC-4E37-8A58-55A24DC16F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E78F2-9208-47C3-9844-BE065929BC42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سوهانی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E9FEA-8F36-4251-89A1-EB303BB97F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سوهانی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7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82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6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6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7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4" y="36407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7" y="191347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89B9"/>
            </a:gs>
            <a:gs pos="50000">
              <a:srgbClr val="FFEBEB"/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10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D8DA-0A67-4EE7-9375-841681C78326}" type="datetimeFigureOut">
              <a:rPr lang="fa-IR" smtClean="0"/>
              <a:pPr/>
              <a:t>1437/03/18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4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4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6C015-01F2-4125-9E44-127E9953870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emf"/><Relationship Id="rId7" Type="http://schemas.openxmlformats.org/officeDocument/2006/relationships/image" Target="../media/image9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a.wikipedia.org/wiki/%D8%A7%D9%8B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5.emf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993366"/>
                </a:solidFill>
                <a:cs typeface="Mj_Ashgar" pitchFamily="2" charset="-78"/>
              </a:rPr>
              <a:t>انواع تکالیف</a:t>
            </a:r>
            <a:endParaRPr lang="en-US" b="1" dirty="0">
              <a:solidFill>
                <a:srgbClr val="993366"/>
              </a:solidFill>
              <a:cs typeface="Mj_Ashga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56" y="5181600"/>
            <a:ext cx="5500726" cy="2336800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008000"/>
                </a:solidFill>
                <a:cs typeface="Mj_Aramco Bold" pitchFamily="2" charset="-78"/>
              </a:rPr>
              <a:t>تهیه و تنظیم : مهرنوش سوهانی</a:t>
            </a:r>
          </a:p>
          <a:p>
            <a:r>
              <a:rPr lang="fa-IR" b="1" smtClean="0">
                <a:solidFill>
                  <a:srgbClr val="008000"/>
                </a:solidFill>
                <a:cs typeface="Mj_Aramco Bold" pitchFamily="2" charset="-78"/>
              </a:rPr>
              <a:t>سال </a:t>
            </a:r>
            <a:r>
              <a:rPr lang="fa-IR" b="1" dirty="0" smtClean="0">
                <a:solidFill>
                  <a:srgbClr val="008000"/>
                </a:solidFill>
                <a:cs typeface="Mj_Aramco Bold" pitchFamily="2" charset="-78"/>
              </a:rPr>
              <a:t>تحصیلی 95 - 1394</a:t>
            </a:r>
            <a:endParaRPr lang="en-US" b="1" dirty="0">
              <a:solidFill>
                <a:srgbClr val="008000"/>
              </a:solidFill>
              <a:cs typeface="Mj_Aramco Bold" pitchFamily="2" charset="-78"/>
            </a:endParaRPr>
          </a:p>
        </p:txBody>
      </p:sp>
      <p:pic>
        <p:nvPicPr>
          <p:cNvPr id="2050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60" y="1857356"/>
            <a:ext cx="571504" cy="607223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7305988">
            <a:off x="3214457" y="1574680"/>
            <a:ext cx="505668" cy="537272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7929586"/>
            <a:ext cx="571504" cy="607223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8279326">
            <a:off x="4865432" y="4327309"/>
            <a:ext cx="418176" cy="444312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382567">
            <a:off x="642918" y="3571868"/>
            <a:ext cx="605122" cy="642942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42" y="642911"/>
            <a:ext cx="500066" cy="531320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25500">
            <a:off x="5643578" y="2714612"/>
            <a:ext cx="571504" cy="607223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298" y="928662"/>
            <a:ext cx="437032" cy="464347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OFFICE12\Bullets\BD21302_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5214950" y="7858148"/>
            <a:ext cx="571504" cy="607223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336" y="1403648"/>
            <a:ext cx="404664" cy="774035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3648"/>
            <a:ext cx="404664" cy="7740352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تحقیق املا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76673" y="1763689"/>
            <a:ext cx="5976664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700" b="1" dirty="0" smtClean="0">
                <a:solidFill>
                  <a:srgbClr val="FF0000"/>
                </a:solidFill>
                <a:cs typeface="B Koodak" pitchFamily="2" charset="-78"/>
              </a:rPr>
              <a:t>دانش آموز خوب و کوشا </a:t>
            </a:r>
          </a:p>
          <a:p>
            <a:r>
              <a:rPr lang="fa-IR" sz="1700" b="1" dirty="0" smtClean="0">
                <a:solidFill>
                  <a:srgbClr val="FF0000"/>
                </a:solidFill>
                <a:cs typeface="B Koodak" pitchFamily="2" charset="-78"/>
              </a:rPr>
              <a:t>برای این که املای کلمات را به خوبی یاد بگیری ، کلمات متن درس هایی را که آموخته ای در جدول زیر دسته بندی کن .</a:t>
            </a:r>
          </a:p>
          <a:p>
            <a:r>
              <a:rPr lang="fa-IR" sz="1700" b="1" dirty="0" smtClean="0">
                <a:solidFill>
                  <a:srgbClr val="FF0000"/>
                </a:solidFill>
                <a:cs typeface="B Koodak" pitchFamily="2" charset="-78"/>
              </a:rPr>
              <a:t> متن هر درس را با دقت بخوان تا کلمه ای فراموش نشود . </a:t>
            </a:r>
          </a:p>
          <a:p>
            <a:r>
              <a:rPr lang="fa-IR" sz="1700" b="1" dirty="0" smtClean="0">
                <a:solidFill>
                  <a:srgbClr val="FF0000"/>
                </a:solidFill>
                <a:cs typeface="B Koodak" pitchFamily="2" charset="-78"/>
              </a:rPr>
              <a:t>یادت باشد که ممکن است جای خالی جدول هر ستون بیش تر و یا کم تر از تعداد کلمات هر درس باشد . </a:t>
            </a:r>
            <a:endParaRPr lang="fa-IR" sz="1700" b="1" dirty="0">
              <a:solidFill>
                <a:srgbClr val="FF0000"/>
              </a:solidFill>
              <a:cs typeface="B Koodak" pitchFamily="2" charset="-78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04664" y="4788024"/>
          <a:ext cx="6048672" cy="4176840"/>
        </p:xfrm>
        <a:graphic>
          <a:graphicData uri="http://schemas.openxmlformats.org/drawingml/2006/table">
            <a:tbl>
              <a:tblPr rtl="1" firstRow="1" bandRow="1">
                <a:tableStyleId>{35758FB7-9AC5-4552-8A53-C91805E547FA}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36684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تـ</a:t>
                      </a:r>
                      <a:r>
                        <a:rPr lang="fa-IR" sz="1600" baseline="0" dirty="0" smtClean="0"/>
                        <a:t>  ت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ط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ثـ  ث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سـ</a:t>
                      </a:r>
                      <a:r>
                        <a:rPr lang="fa-IR" sz="1600" baseline="0" dirty="0" smtClean="0"/>
                        <a:t>  س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صـ</a:t>
                      </a:r>
                      <a:r>
                        <a:rPr lang="fa-IR" sz="1600" baseline="0" dirty="0" smtClean="0"/>
                        <a:t>  ص</a:t>
                      </a:r>
                      <a:endParaRPr lang="fa-IR" sz="1600" dirty="0" smtClean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ی</a:t>
                      </a:r>
                      <a:endParaRPr lang="fa-IR" sz="1600" dirty="0" smtClean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75920"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9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71" name="Picture 7" descr="https://encrypted-tbn0.gstatic.com/images?q=tbn:ANd9GcTu4jog29__V8XgD3OhjI0XRUTJmzYQx15pRCAL3jNHdGkGECNq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b="7824"/>
          <a:stretch>
            <a:fillRect/>
          </a:stretch>
        </p:blipFill>
        <p:spPr bwMode="auto">
          <a:xfrm>
            <a:off x="476673" y="3779912"/>
            <a:ext cx="1051595" cy="91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75" name="AutoShape 11" descr="data:image/jpeg;base64,/9j/4AAQSkZJRgABAQAAAQABAAD/2wCEAAkGBxQSEhUUEhQVFRUVFRQVGBQXGRcUFxcUFBUWFhUUFxYYHSggGRwlHBQVITEhJikrLi8uFx8zODMsNygtLiwBCgoKDg0OGhAQGywkICQsLCwsLCwsLCwsLCwsLCwsLCwsLCwsLCwsLCwsLCwsLCwsLCwsLCwsLCwsLCwsLCwsLP/AABEIANAA8AMBEQACEQEDEQH/xAAcAAABBQEBAQAAAAAAAAAAAAAAAQMEBQYHAgj/xABREAACAQMABAgHDQUFBwQDAAABAgMABBEFEiExBgcTQVFhcYEUIjKRkqGxIzNCQ1JTVHKCk8LR0hZig7LBFzRzlKIVJERjo7PjpMPT8IS04v/EABsBAAIDAQEBAAAAAAAAAAAAAAABAgMEBQYH/8QANBEAAgECBAUCBQQBBQEBAAAAAAECAxEEBSExBhITQVEUUhUiMkJxFmGRoWIjM4HB8DSx/9oADAMBAAIRAxEAPwDuNABQAUAJQAUALQAlABS1AKYBQAUAFABQAUALQAlABSAKYAaAOEcfnCgvNHZRMQsXukuqcZkYeIpx0Lk/aHRUZMupQu9TlC3cg3SSDsdh/WoczNPTgOrpScbp5h2SOP60czF0YeB1dO3Q3XVwP40v6qfMw6MBwcJLz6ZdffzfqpczDoRF/ae9+m3f3836qfMxdGBseKThFdPpSBJbmeVHEilZJZJF8gkHVYkZ2U4u5VVpqK0Po6pmcKAFoASgApAFMAoAM0AUukuFtlb7JrqFD0a4J8wyalGEpaJBdGeveNexTOpy8pHMkZAPYz6o9dbKeXYmprGLIuSKS544j8VYsR0yzLGfRRG9ta4ZHiZb6Eeoitl42L0+TDbJ3ySH8Nao8OVO8kR6qIEnGTpI7pYV7Ic+160R4cj3mxdYYbh/pI77kDsjQe3NWfp2l3k/6DqsbHDnSP0pvQj/AE0fp2l7n/QuqxxeMDSQ3XKn60SH2Yo/TlL3P+h9VkmHjL0kN7wP1GHHrD1TLhxdph1ixg43LtfLtrdx+68kZ9atWefD1VfTJMkqqLe044Yj79aTocfFtHKvZklT6qx1MmxMVorkuojKaR4x9ITMWV1t1O6ONQ5UdDSMPGPcK6uH4ejy3qSK5VSdwd40LiBwL0iaEkBpAoWSMfLwNjjpGAe2s2OyR0o89N3JRqHZ4JQ6hlIZWAYEbQQRkEHorzxaV/CXTKWdtLcSbo0LY+U3wV7zgUAj5Fvrx5pHllJZ5GZ3P7zHJ7BVbuzbFqCsyfobgzdXQ1oIWZc418hV85NRem41UT2NHbcVt63lNCnaxb2CoOpFEryZMXikn57iH0XNLrR8C+byhH4pLjmuIT2hxR1ogucrbziyvk2qI5Pqtg+ZgKaqRY7tF7xL8G5l0oWmiaPweJmOsMbZPETB3HOG2joNXRM9ad9D6FFTM4UALQAUAJSAyPCzjAtrFjHtmnHxUePFzu5RzsT29Va8Pg6uIdoIi5JHPNJcZ1/L73yVupzsQGV+rx3wM/ZrvUOHW9asv4K5VbGU0jfTXH94nmm/ddzqfdjC+qurSyfDU/tv+St1GyNHEq+SoHYAPZXQjRpw2ViDbZ7qfygeHkA3kDtIHtqDrQW7QWY14dHnGupPQDk+YVnnmOGhvNEuR+CdDZTP5Fvcv1rBKR59XFZp53go/eh9Jk6PgvfN5NnOe0InqdhWWXEmDXcl0ZEyLgNpFv8Ahiv1njHsJrPLirDLZP8AofQZIXi60kfioR2zD+iVS+LKPaL/AKH0GOrxa6R50gH8U/oqp8Wx7QH0GK3FppD5MH3p/RQuLY+wOh+4xJxeaSUZ5GI9SzAnzFR7atjxXQv80WLoMzl1byROY5o3ikABKOMHB3EHcR1gmu/gsxo4uN6bKpQcRutzV1YidY4ltNl4ZbR99vqvH1wy5wv2WUjsZa8DmuF6Ff8AJqg7ob4zbV9JTpYxvycMOrLcOBnLt71CvNkAMxznGV2dPInUUS+nDmZySSzjimnWEEIJWQZOTiM6hJP1gx76lHVXFPcSOPVbXQtG/wAtCUbzrjNNpPcim+xf6P4ZXkWwuk69Eow3pp+RqqVGL2LY1mtzT6N4w4H2TxvAen3xO51GQO0CqZUH2Lo14vc1NhpCKddaGRJF6UYN58bqqcXHsWqaexJxUX4JX7nNdN8MZo7yVrKUIoWOJm1VcSNCZDjb8EGVh1nsrdSjaJhqyuzRaC44NXZfw4X5+HLAdbxHav2S3ZVpUdaU5GRz0ALQAUAIaQHA5eLrSSOymISksxMwkXEhYkmRtbaCc5Ir0mDzmlh6Khyu/wDwVSpuR50HwEvbqMSKIY1bI8eQlgVJVlZVXYQQRvqNfiuMJWUAVAvbbijmPvl5GvVHCW/1NIPZXOqcW1pfTFImqCLe14pLYe+T3MnVrIg/0KD66wVOIsbL7rElRiWttxbaOTfAX/xHeT2tWCpmmJm9ZskoRXYtrTgpZReRaQD+Gh9ZFZZV6j3ZKyLWGFUGEUKOhQAPMKr55eRjlK7ASkAtABQAlABQAUAc2467QGG2lx46TmPPPqSRsWX0kQ91ei4bquOLS8lNZfKctr6cYi34I8IBYXazsCVMcsZUfDZl1o173QD7Vea4ipXhGfgvpb2OmaHtGijAkOtKxMkr/Klfa57M7AOYAV4KcrzOvCPLE4zcIVlmB3ief/uvW6OxglozzUhAaAEoA8CIBtZcq43OpKOOxlwaVguy0PC29jXkhPrcoCoLqC6jG1lYY3DpzvFQ6cb3sWqrLyVsSBQANgAx5qsKmXvAnQXh17HERmNMTTdHJoRqofrNgdgagD6MoAKAFoASkAUwMzwaXk5b2HYAlyZFA+TcIspPfIZa52LVpXJxL+sRIKYBSAKAFpgFIAoASgAoAKACgAp2YHOuOyTFtbL8q6HmWKU/lXoOHIXxiKqv0nKa+nmE92uBNASM4uIP+6o/rXHzyPNhJX7F1B2mjqGkNe5na3V2jiiVWmdDh3aTOrErDaoAUkkbdq4xXzePyq7Ox9UrHluBViQR4OgPyxkPk8+uDnNJVZCdONjLX/F5PyjchNHye9RKraw6QWXfjpxV6rpblLoN7ERuAV6NzW573HtFPrxI9CQ03Ai/HwID/FI/DT68BdCZ4PAzSA+JiPZN/wDzT60A6MzP+DussglADIeTwDrAEbWw2Bz4H2asTuVNWPcsgUEnm85J3AdZp3Ed74s+C/gNrmQf7xPiSXq2eJFnoUE95Y89AGvoAKAFoAKAEoAyXKPHpO61I2k5S2s2wCi6uo9ypJ12G/I3dFZMXG6RKJbLcXB+IQfWlwf9MbVgaRIlwlz5YUdSkt6yB7KgMdoAKACkAtACUAFABQAUABXO+mBCk0PA2+GM/YX8qfNYDlfHBbRRTWiRRoh1LiRtUYJGYkTPnevWcKwcq7l4RRXehha+hGMauJ9TVcAtqSRNqjedV1OqOs4xXLzn/wCWf4LaX1I6noy+RLuRSRq3YS4gfOyTCKkiDrAVDj96vmko3X4OvF2Za6T0esy4bA3eNjxgu86rb1PWKqTsWMk28YVQASQNxYlj3k76TdxpCXM2oM4JHPgZIHTgbT3UJA2ebW8jlGY3Rx0qwOO3G6nyiTGtIaRSKGWbIIiRmOCCMqM4OOvZTiruwpOyucSgB1RrHLHxmPS7HLHvJNdDY5z1Zq+Lezja7iuLlWECvqQvgGM3WQFLnOwAnCnGNbuyuZbEuV7ncdMaZgtED3MqRKzBAzHALHOB6j5qZEw+nOE8zzM8c/JWMb8i8sSoz5x41wHYMvJhiFOzmJ3VTOrZ8vcaRquDek3YvbzkGeEAlhsE0TZEc6jrwQRzMDzEVOnPmQNF7VghaAEoAxGlmgOlJBNMYsWkAGJWh1iZZyfJIzjZ56y4rSKJRLiLQUJAIecg7jy83665/OyQ8NBxdMv30366OowPY0NF0P8Aeyn8dLqSA9roqIczem59rUc7Yx6K0RTkDb07T7ajcB6kAtABQAUAIxwKYEKXSYXfHKeyNjUlEBk6aX5q4+6apci8gcb4yNJ+EaQfAYCKOOIBhqsG2yPkH6617zhXD8tOVTyZa7M3XrzMWfBW25W/s06bhG7OSzJ+AVxc9ny4e3ktpbm905oaK1fwa4jVrKZ827HdBKTnwcn4Iyco2znXorwFSLWsToU59mTLTQUcePGmcDcJJZJB1bGO3vrNKRqUV2ZaGoEkFAFVprQ8coD8lE8iMHGuqnWxsKFiOcEjtqcZNaEZRuRuEOkIltzFyetJMpjitcDWdyMBQg5gcZO4AHbU6cHzEKk0omc4Q8VktuIWhMssPJqtwkeHlVwBrPFrEZU7dm8Y2A1sd7aGJWvqaG0tXu40tbe2mggGoryzRtAscSEEqivhncgYBxgbyeY0Rpy5uZl8qseXlRE4XaWiuEnupvGhMcltaINpcOMPKvW7KMdCxg85p2nWrKnT3KNErlXoTTkDgKjLZTkAPDL41lcEgBirDHIs23mA8Y7G3jTjMrxGH1mtPIozT2LXRd3JHKlo6GG6hDPYmU+K6bOVsjKNjxkBcMNuNXIBTbiT5fmW3ckdO0LpRLmJZUyM5DIfKR1OHjYczKQQeytSasRJ1MANAGW0Jh7/AEhKDsBtbfvhjaU//sisGMk1ZEomirCTCkAtACUAFAC0AFABQAUAFACUAM3dysSNI5wiKXY9CqMk+YVOEeaVrCZ82TXbTu8zjDTO0pG/V1zkLnn1Rqr3V9ayrDenwsYGCo7s810yBs+KGx5TSBk5reFmPRrTHVTvwrmvKcRVruMP+TRSR2bSFlHPG0UqB43BVlO0EGvLlxznRd7FDNJZm5SXktQxOZFZmjfWAjY58Z0KkHnIK1krQtqa6VRWsy4urhY0Z5GCKoyWY4AHWTVKTexe2kQobu5nGbS0dlO6WdvB4yOlQVLt6IB5jV8cO3uUyxCWxLj4I3kv94vFiX5u1jw3Zy0pJ8yiro0YoolWky+0BwVtbMloY/dG8qZyZJW+tI2WNWIru2XdMRlOHukMRraq2q9zrhm3FLZADPJnm2MFB6XB5jVdSTigSRxXTmlfCpQ6jVhjHJwJuAj2ZfHMW1R3AV6/h/LFRp9Wp9TKKtTsQWGRg7Qebm81elnCMlZopV1sWmiNPy26CJlFxbggi3kJBQrtVoJd8TDm5tg3V5bMeHYTvOjo/BfCrbc6RonhPAXN5bP7m2ot7A3iyRnYsd0VHOPJYjYy4OfFGfJdKph59Ooi+6ZutM6UjtYXnmbVSMZJG09QA5ydwFXxi5OyEzkOleNO8lPuCR26c2sOWkI5tY7FU9QBx0mvRYbh9zjzVJWKZVbGeteFF9Hral0413aRvFj2u5yTtX/7itUuGcPLdsj12Sk4c6QH/Ek9qRn8NVvhTC9mx9djy8Yekh8dEe2FT7GFVvhOh2kx9dj8fGTpEb3gb+ER7HqqXCMO0x9ckpxpXo3x2zfZkHseqXwh/mP1A6nGxd89tbnseRf6GoPhCfaYeoQ8nG5Pz2UR7J2HtiNVPhKt2kh+oR7/ALX5PoC/5n/wVD9J1/ch9dDq8bx57E906n/2xVb4VxK2aDro9/2vD6E/3yfppfpbE+UHXieG43jzWJ751H/tmpLhbE+Q68Rl+N2Y7rFB1m4J9kNTjwnX25kDrIz/AAk4cXV7GYXEUUTeWkesxcA51WdubZtAG2urgOGI0ainUd7Fcq99DOV61baFAGiTsrsDsvE7obkbMzsMPdMJNu8RKNWIebLdrmvnWPxPXrOXbsa4KyJHD7SBdks0JAdTJOQcEQg6qx55tc57kbprjY7EOjTutzDmWK6FK63Zn20dEV1DFGV3auquPNivOdefNe55L1NXmvcq7/g0rqoRiFQ5ELlpIc42eITlcc2Ds6K2U8wmtJfydGlnNXl5ajuv7HbTTNxakAzyQHcOVY3Nsx6NZ/GTsyu/nrZTxk918y/s20cfUtePzL+zbaF4aBmWK7QQSMQEcNrQyMdwVyAVY/Jbp2E1voYqFXb+DqYbGU6y00fg1orQa/weJ5lRSzsFVQSWJwABtJJO4UwOFcOdPPPy0ojlEcziESsjBFs4slcE/OuS2dmzHPV2Bp06mJiqj0HJSUTLCvpMLWstjD31CpiCgCbwf0Kby7ggGRrNl2UkEQJhpRkcxGF+0K89n/SjSV1r2LqR3rhjoHw60kt9bULarKx2gOjB0yBvGQM15KlUdOakuxe1c4Vpng7d2gJuLdwq75EHKx9usu0DtAr2OHz2hNfPoyh032KMaSiPxi+et0czwsl9aI8kvB6F9H84nnFWLH4d/eiPKz0LtPlr5xUvWUH9yDlYvhKfLXzin6qj7kHKxfCF+UvnFP1NL3IFF+BPCE+UvnFHqaPuQcr8B4Sny19IVH1dD3ILPweTeR/LXziovHUO8kHKzwdIxfOL56i8xwy3mh8svB6ivUbYmXPQis59QqqWbYRfeh9OXgsING3MnvdpdN/BkUekwA9dZ5Z7hlsPpSLix4B6SlOy15MdM0iL34XWNYqnEUVpCJLolJf2klvM1vcLqSpzbwy8zofhKa6mAzOGKVtmQlCw1XSuitFlwT0GNIXQt9YCMYaY5APJ/NqM5LNjGzcMnorzudZioQ6UHqy6lBvU+iZHSKMk4SONcnmCog9gAryFzQcwsZmmL3Lgh7huU1TvWPGIoz2LjPWT015jH1+rV/ZHjs0xLrVmuyJdc85aCnYaI97OiITJjVOBgjOsTuULzk9FW0ozb+UuoxnOVomVF2Abm0VNZRhUiO0sZlCpDGOpySTuXI7utGjKThUW7O5DDzk6dZbv/wBc7dBKLa2U3EgHJRLykrHAyigM5J6wTXbPRIx1/dvpBgWUpaKQyRsCGnYYIklU+Sg5k5955hWarV7I0UqWupIuySpC6pbB8RtzDnB6B14PZWZX3NUktjk3CHRyQuGhBWJ3MZiOxoJlGtyX1WG0Hds2bCK9rw/mM5PoT18HLxNJLVFdXrzGFJ7DOq8SuhNWOW8ffMeTi6oYycsPrOT3IteDzjE9bEPwtDVTVka/hrp02Vo8yqGfKIgO7XkYIpbqBOa5EpcqbLqceaXKcV0hI9y+vdSNO+cjX8hfqR+So7NuwZNcGtjKk3podyjg4QWu55A6Kyucn3NKjFaWEMYPMPNR1JeRckfB4NsnyF9EVLrVPIdOPg8+Bx/Np6K/lT68/JHpQ8CeAx/Np6K/lR16nkOjT8B4DF82noj8qOvU8h0KfgXwKP5tPRX8qOvU8h0YeBfA4/m09EflS61TyPpQ8Hk2ER+LT0RUliKnkXQp+DwNGxc0ajsGPZT9VVX3EfT0/A9HBq+S0i/VkkX2NUljK3kj6Sk+w/HcTL5NzdD/APImx5i1WLH1iLwVPwR9MI90FWeeaQIcqWYFlJ34YjW9dWQzStCXMtyuWAptFeNC8xmkI6PFB84Ga6MuJcY4ctypZXTvqyUNGxhQFUKRtV12OrDaHVt4YHbmuOsXVc+ZvU1Sw9PkskdI0jwiN5YWkLY5S5UmfG4R25Czek+quOtuiutiq/To8y7nk8yrenpy8nqvK7s8Q9XqNTzhSudmsdXPWdw76nCDmShTc727DtRSuyCTZUaHtIdIGSWQiSNGaKNAT4hHlSnG522ap5gBjfXew9Low/d7nusnwEKdG8t3uEmhZoAFRTOVkaWC4VlWeGVt/Ka+x1O0EjGwYI562QqRWqOmqCjHlS0Li7DuBPpKWMiIBhGvi28RG3Xwxy7ZG87tmAKJVXJ8sSUacY6sy91w4mUySxxB4OVjiRZS0UrOyF21dhwurhvGGdtW4fCOtUVKH1MjOvyltoTTaaSjdD7hcIchQ2syfIlQ4GsOnZ0g0YrB1MLPlmicKymjDcItLi8lifkyjxoUmPwHlUlRqfKC5kweh8V6Xh3AzVTrNadjFiaieiIVezMe57tbN55I4IvLmcRqejW8p/sqGburn5niVh6DfclTjdn0to2ySCJIoxhI0VFHUowK+etmsa01oqO6heGYZRxg42EHeGB5iDtBpPXRjTs7o5Xpni9u7dXeJ47lEVmwcwy6qgnGAGVjjoxnoFc+pl0JO8XY6FPMGtGiqteDd7JGkiW5ZZFV1KyRnKsARvI6axPBpO3MjQsxj4HRwUv/AKK3px/qqPpV7l/YfEIeGL+yV/8ART6cf50elXuQfEI+GKOCN/8ARj6cf50elXuQfEY+GL+yF/8ARv8AqJ+dL0q9yD4hHwwHA+/+jf8AUT86PSx9yF8QXgX9jdIfR1+9Sn6WPuQ/iMfDFHAzSH0dfvUp+lj7kHxFeGH7F6Q+jp98v5Uelj7kL4gvAo4E6Q+YT75fyo9LD3B8RXtD9idIfMR/fL+VHpYe4PiC9ofsTpH5iP75f00elh7hfEF7Rf2I0j8xF98v6aPSw9w/iK8FZpbRFzagNcQMiZA5RSsiAncGK7R2kYqMsI7Xi0yynjoT30IlZDc2W/Ae2wszEkkysoB+Co8bVHazs3fV2NqtxhH9j5pxLVbxPJ2Rp65x5sZu7ZZEZH8lhg8x7QeY89WU6jhK6LKVR05KSKX/AGlyatBdOEfVIWY+Ksqbi4O4OBvHTjprZ0Oa1Skr/sdD0/Uaq0Vdd14YzDyssonstWJY01AzA6tyo8lCNmEXbhtp8bZsrXCuqHy1Hdv+joYbHPBO03dt6rwWJ4f26p7qrpNrFOQI2mQHVIWQ4Urn4WR14rdGlzfMtj1dPFQqQUo9xi8mGusl5iecAyQ2MPjpEFGsZHO4kc8jYA5hVkY30X8jcray/gzPCOVmFqH2MyS3TjOcSXLDUH2VUgdRr0XDNLnrzn4MNeRST2yPjWUHG7qr2NbC0q31xuZlJrYcRAAABgDmq6nTjCPLFaCvrc9VNgdA4mNEcpcTXTDxYRyKdckg1pD3LqD7Zrxuf4nnqqmuxopRsjsdefLRKQARTAw3AO8kTR9si20rqseqrhosMoJCna4O4Dmrl1oJzvcmjRLey/RpPTi/XVXIvIx5LiQ74iO1kPsNRcf3GSUPSMVEBaACkAUAFMAoAKQBQAGmBDkmmG6JD/EI/BUlYCi4RQ3k0MsYjiCPG6spcNsKkc6VZBxi7iOPaPk1oo2POinzgVgrx5ajR6Gk700aXgZ73L/jN/KtV4v7PwfNuJf/ALGaGsZ54KB7HiSIMMMARvwQCM9O2pRk13JRm47Huk23qJvuWXAdEk8Nt5VWReUjkKMAy6s0YGNU7PKiY99eny+fNRSfY9jlU+bDr9iw0pwTijsbqGwgiheaJl8UamsSMapYbdoyOrNbXqdJHEtPaSW4upHQFcLHGY22MhjB1kI5iGJHdXqOGIxp0pXfcprakOvVJplAUxHiaQKpY7gCfNtqqtUUIOT7DSuz6D4AaH8EsYIyPHK8pJ/iSeO3mJx3V83r1HUqOb7s2LY0dVDPDMAMk4A3k7ABQBlOE/D2zt4JSlzC8yxuUjV1ZmfB1QMZ58Um7Iai3sUGiNKaIggiiFznk40QlXnAJVQCQAcDJGa5s3Ny0/6LFCXgmjT+ifppXtnnX2tUbVH2HyvwTra7sH8i+/8AVH2M1Jxn3iRLW3sUYZS4lYdIlD/nUXK3YB4aOYfHzd5U/hqPNfsA/HbsPjHPaF/Ko3GSBSAM0AFIBaAEoAM0AeJQSPFIB6SM+rIpoCp0pFcLFI3hCKFRyfcc7ApO/lKsg1cRwzRQxDF/hp/KKx4l3qyPQ0NKaNVwMX3Bm+VNL6m1fw1VjNHFeEfMuIZqWMlYvqxnCCgAoAKQE7gMcX1yPl21s3oSXA/FXo8qd6T/ACesySV6DX7m9rqHZKbSvBWzuTme2hkY/CKDWPWWG001OUdhblBccVOjm8lJY/qSyADsBOK0wxuIh9M2LlRAk4nbU7rm7XqDRH2xmrlmuKX3sOSIQcT1qGUtcXUgDKSjGLVbBB1W1YwSDjbtqNTMsTUi4yk2mCgkdHrCSCgDjvGvM8t7yEpPILDHIke5HZiwd2Hw8FVG3d31gx1SdOK5DfgadOb+ZGWjQKMKAB0AYHqriSnJ7s7PIonqlcegUrsOVHh4VO9VPaAakqkl3I8ifYjtouE7eSj7lA9lW+qq+5kHh6b3RKiLJ5Es6dSTSoPMGqSxdXyQeFpPsTotN3aDCXc47WD/AM4NP1b7pFbwNImQ8Lr9d1yW+vHG3sAp+qXeKIPL4+WSYuHl+N7wN2wkeySpeop+0g8v8Mkrxj3o3xWrfep/U0+vSfZkHgJeR1OM65G+zhbsndfbEal1KHl/+/5IPA1Ow5/alP8AQE/zX/gp89Dy/wCBeiqC/wBqc30Bf8yP/ho5qPkPRVDz/alP9ATvuv8AwUc9Dy/4D0VUq9O8Nrq7iaEpFBG41X1GaR2U71DkKFz04qLxFOH07/uW08C95Mzk0gRSx2BQT3AVkgnOdl3OjN8kGy70DpWK3gihuNaCTVyRMjRazNtJUsMMMneKvxmDquo5JaHzDMcDXnWlUSvfU0cE6uMoysOlSG9lc10prdHHnSnHSSHKhZoi4sKPwR3G5pVQZZgo6WIUec1KMJPRIsjSnJ/KiZxc3Kz3l1LEweNIYItcbVMmvM7KG3EgFc43aw6a9Jl1GVOm1I9ZlNCdKk1NW1OhiugdUKACgBaAExQAUALQBz/jd5EwRIy5uWdhbsDho8Y5WQ9KAauV5yVFWUcL6mXTITxPp485y6exkjGtG7SEb0bHjdOqR5J84rdi+G6XTvS3RjwnENTqf6q0YnhLHdFKfsge015tZDjH9p6F55hF9wCWQ/EP3lB+Kr1w3i3ukUPiHCryL7tzQjvkA/oatjwviH3K3xJQ7AFuPmo/vT+irlwrWe8iqXEtL2i8lcfIiH22P4KmuFJ+4g+J4doi8hcf8nzuf6VNcJy95H9Tx9geDXHTD/rp/pN+8i+KF7A8FuPlQ+Z/zp/pP/MX6n/wDwW4+VD6L/nT/Sf+Yfqf/ADa3HyofM/50v0n/mH6o/xDwe46Yf8AXS/Sb7TJLihe0Tkbj5MJ+04/DUHwpP3Ev1NH2kWWO7yPFjC52lfHYDqVioPnFJ8Myhq3ckuI4y0SsW3+yGMfK207XjJnl7bkuQmjU+TJHFrMXGwg4J5sVgxOWKKtazNmHzFyd73RYcE+DMt/MgeKRLVGDyNKjR8pqnIiVWAJBI2ndjI59lOFwbpvmkXYrGKcbQNvxwwFrSLBCotzGXYgMApV1BIOzGuVrs4a3UVzj4j/AG3Y5O2iUDyK8cfKKgdXQGPWzrDbt2YK9PPXe9JSqXjOKvY4s68kk1J2v37EnwTGAsk4boWaTA7fG2VCWTYV/bqVeplu0rfhFnoDQBuryKEzXBXxpJPdpPekwMb9mszKPPXOx+XYXDpKEdWbcvfWu3FW/B1Kz4A6OjYMLWNmHwpAZW875zXNStojrxilojRwxKoCqoUDYAAAAOgAbqYxygAoAKAEoAWgAoAKAON8NLzltITHmhCwL1YAkkI7SwH2a9Dk1L5XNnDzarqqaKmu5+TihUeaJK0gxT5o+Q5X4ClzJdw5X4EJpc68j5JPsRpNIxBtXXBY7kXx2PYq5NUVMZQp/VJF0MJVntEkwwTv5FtMR0sBGO8OQfVXOq59h4bamyGVVXvYlx6BvW+KhT60pPqVKwz4lh9sTSsmXeQ7+zF58u2H3p/pVP6ml7UTWTw9wNwavBz2zdQaRfapqS4l8xB5NH3EaXRd2nlW+t/hyK/qbVrVS4ioy+pNFE8nmvpZWzaSjRgsmtGxOAkisjHm8UEbe6unTzTDTV+Yxyy6uuw+Jid0cx7IpT+Gm8zwq3mhLAV39rEeVhjMNwNY6ozBNtY7lHi7TsOzqqPxTCv7iXw6v4LPQ+h7uWeF4YJo2jlRuWkUxBE1hygIbDMCuRqgHNYMfjKFWDS1fY3YHCVqUr30O2VwjslHp3hHZQ5iuJYyzAjkPfHYY2ryQyT2YpbAcd/2JI0s/g1tKYXJETTNyOISAeT1X8ZQCWGNXcBXQoZrSowtLV/9HPr4KVSacXZL/wDSyh4MXhG1reMdHukpHm1RUXxI/tgQ+EQb+aTZaaB0FeWkkkkd3DrSKitm2LYWMsQFzNsyXJPTgVzMTmsq7vJHQo4aNGNo7F2LrSQ/4yA9RtD7RPWdY1eC3lHxprSK81nL97AT35cCn6yPgOUfh4YzL7/YyL0tDIk6gdJzqN5lNWrEQfcVmWWj+F9nMwQTBJDuilBhk7kkAJ7quUk9hF7TAWmAUAFABQBwJZddpZPnJ537mlYgebAr1+XRtQieXzCV67L3gRoCO9mnM4LRQiNVQEqGkcMzl8YzhdTA/eNefz7G1IVFCDOpleHi6fM1ubT9g9HfRIvMfzrzrxtd/czq9KHgqdL6G0LbMEkt4DIdohRTJKesRrk42jbuqarYiW8mHJHwU0uho5dkGjbS2XmknUSyd0KEKO9z2Cj1Ft5Nj5UeYOAFnra8sYlbrCogHQI0AGO3JquWLm9h8po7SzjiXViREHQqhR6t9UOcnuyQ5LMq+UQOrn7hz1G3gLjBvR8FJG7FI/mxTsxCC6f5l+9ox+Kpcq7sNxRPJzwt6SfnS5UA6kh50I7wfYaVhiXdqkqlJUV0O9WAYHuNEZOL0FYi291PY7Yy89sPKhYlpYl+VCx2uB82ebcear4yU9wLa5vo7i60dybB42Fxcq6nIPJRrGD/AOoq/Cxak7kWe9KcNI1YxWqG7mU4YIQsUZ6JZjlV5tgy3VWqVSMdyKRSXEN1c/3u4KqfiLbWhTsaTPKP51G3dWOeLf2omoj+jdGQ266sESRj9xQue0jaaySnKW7Gery/iixysiJncGYAnsG80lBvZDuMDSynyEmfsjYDztipdP8AcVz2l45+IkHaYx+OjkS7gOrM3PEw70/o1RaXkY8pzzEUgPVIBm7tUlUpIiup+C4DDzGpRk47MViHbaPkt/7nO8IG6J8zQbNwEbHKD6hXvrTDFyW4mjUcGOEHhIaORRHcRY5WIHIwc6siE+VG2Dg9x2iuhCakrkC8qYC0AFAHzzon3lOz15NezwX+xH8Hk8Z/vSOj8VUWLed/l3LnPUiJH+A14fOpuWLaPSYGNqESNDpG4v41laUwQSLrJFDlZGQ51TJMdoJGDhAMdJrnScYaJamwl6P0bFACIY1QE5OBtY85Y72PWaqlOUvqAlVAAoGFACUwFpAIy5pgMNZIeY+k350+ZoDwdHrzNIvY7/1Jo5wAQSL5MmsOh1B/1LjHeDTugHopT8JSp7dYdxH9QKTAymmtCrHcxyl5FtnMiSRo2oqyXBTLEjbqO0ahgMbcHnNa6VduLS3ItGrtrdI1CRqqKowFUBQB1AVkk2/qGkLK5G5Sx6Nw7zzUkMrbxwDiaYgnaIosgkd2Xbt2DqqxaCCzTUzyFqFzvdyIy3WSAznvFN3e7AsItf4ZTsAJ/wBRO3zVW7APVEYUwDFFgCkAUWAKAIOkbJmKSwsI7iLPJyEZG3GtG4yNZGwMjv3ir6NZ03bsRaNRwb08t0hyvJzR4WaEnJjY7tvwlODhufuNdWMlJaES5poQUwPn2yXVUr8l5F9GRh/SvY4B3oR/B5XHK1eSNlwfujDoK5kG1v8AfcdOs0jqvrIrw2P1xkr+T02GVqUfwW9nbiONIxuRFQdigD+lcyTvI0j1QsBGvL+KEZlkSMdLsF9pqSg3sBCi4QRSY5ASz53NDFJIvphdUeerOi++grkhJLx/e7Fx/jSxRA+iXPqo6cVuwHk0XpFua0i7WlmI8yoKdqa8gek4M3x8q+hHUlqf5mmPso5qfZBYe/ZOY+VfTfZjhX2qaXUj7UFg/Y9/p916Nv8A/FR1I+0LA3BSceRfP9uKJ/5dWnzx9oDP+wL9N1zbS9TwyQn0lkb2UXpPswGH8Mj99tNYfKgkWXZ0lXCMOwZpckHswGEv7e6DwMdrKQ8EgMcmqwIOY3w3fT5Jx1ATg/O2o0Mp1pYDybMd7rjMch+su/rB6KjVS3XcEyxlj1tmSB1bPXvqtDI080FqhZ2jhTO1mIXJ6STtY+c1OKlLZCGor+ab+7Wssg24eT/d4/ScaxHWFIqfSS+pgS00DfyYLT28A51SN527Nd2QD0TRekgJMfA4/GXl0/UDHGO7UTI89LqLskFj2OA9tzvcntuZ/Zr0dV9kFj3+xNr0TffzfrpdaYWPB4D23M1yOy5n/XT6r8AeZOBo+Lu7tPtI/wD3EajqLwBHk4N3qnMd5E4+TLBgn+JHIP5afNB7oBiSO+jzylqsgHwreUMT9iUJjzmk4QezAqrrSaCVHjfwa7UEIs6tDyq7C0TBsa6E42jODtFX0XOn+BM33B7TiXaEgFJEOrLC3lRvjcekHmbcRW9NPVEC2qQHBriLUnukO9bq5Pc8rSKPM4r1eVyvQPNZmv8AXuW1hf40S8Sgu8V4nKIuNbk5LlZFOCQNUg4yTjYeivJZjSccXK+h3sHNSoxNOmjr+XOFgtV5mctcSY6eTTVUHq1jXKaprfU1kyPgaG9/ubiXd4qtyCA8+BFhsdRY0uql9KAsdH8GLSA5itoVYnJbUBbPTrHJzSdWT0uFi3qu9xhQAUgFoASgAoAKACgAouBB0toiG5ULPGsgG1SR4yn5StvU7toqcZSj3EYXSmhprC4W45Qy2hQxSs3vsS62YmkYe+IpLDWxkBjnO+tF41I27isTbQz3n91xHD9KkBbWH/Ii2a/P45IG7GtVfJGP1fwM0GieC1vAwk1TLNj3+X3STr1SdiDqUAUnVdrLYC7qoYUAFIAoAKYBSAKACgAoAaurZJFKSKrqd6sAyntB2VJSktmIxGmODCWMkd3Yu0EmvDByO14JUlkVBGyE5UDWJBUjG3ZW3D15N2YmjoYreQOM8M7XkdJXAxsmWO4U9Pi8k4HZya+evQZLVVnD/k4mbU3pMzulYoNXM+qoIKaxOqcNvXI5urqroYqlQkr1UjBhale/+n/B1ji54Qi8s1OuHkhPIyMDnWZANV/tLg+evnmMoqlUaWx6unJyjdrU1IrIWC0AFABQAUAFABQAlABQAxJc6u9Wx0ga3s21KwC290kmdRg2N+DtB6CN4PbSsApnAYKdhO7O49QPT1UctwPboCCCAQRgg7QQd4IoTaYAxAHMAB2AAewU9ZMBm2mL7QMJzE7268cw9vVzjTAbfSK5KoDIw2EJtAPQW8kHqzTUQFTlm36kY6NsjefYAfSpMCTGhG8k+b+lID3SAKACgBKAFoAKAEoAodNtr3djDn4c1wR0rBHq4P250PdW3Bx1bIyNLXRIGZ4bcEV0giYkMM0RJjmA1sBsayMuRrKcDZnmFWU6sqcuaLITpxnHlkin4K8XAhk5a9lW6kAIROTCxRg+UQhJ1mPSd1Tr4mpWd5MhSoU6StFEzTSw6PuredBHDHcMLSVFCoGY5a3kAGMlTyinqk6qwYmHPEvWhq65RYFIApgGaACgApAFMAoAKACgCPc2SOQWHjDc42MOxhtx1bqaYDfg5IKP7oh5zsYdGcb+0YI9dO4DltrLlWJbHkvzkdB6x66TAW4gDY1tqjbq9JG7PT2UX1ERbtsnVfJyMiFN5HS56PMO2pDHoIWwAdWNQMBE5h1t/QDvNRbAlKKQC5oAKADNABmgAzSAM0XAKAAmn3Az1lcK+lpVJGtBZxALznl5XZ2A6uSjB7RXSwkbQuQkaitREWmAhoA4Vxj6UF7eSIdsNuHgQcxc45d+3Kqv2DXNxmIcJKK7HeyvBRqQc5d9Do3F7p83doNc5mh9yl62UeLJ2MuD5+iqakb/ADR7nLr0nSm4sn6R4V2UGyW6hU/J1wT2YGTS6U2tipJvYz95xo2a+9pPMf3I9UelIVFHTS3aRohg609olLdcakx95s0UczSzEnvRE2elS5qS7muGU1nvoVlxxg6Qfc8EfUsRb1s1R61JdjTHJX90ium4UX7b7yUdSrGo/kz66j6nxFGiOTUlu2yJLpO5byrq67ppF/lIpeql2RcsqoLsNeFzfSbr/MTfrp+rmS+F4fwOxaTuV2rdXXfNI3qYml6qXdITyug+xY2vDDSEe66L9UqI4/0hTUliIveKM08mg/pZodGcaMikC6twy/OQE5HWYn/ox7KmnTns7fkwVsqrU9tS00pxoW6AeDRyXDYz8yg6mdxnPUFOKbhGP1Mz0sDWqbKxTf2pXOc+CQ46OWfPpcnj1VHqUf3Nbyeta90X+hOMe3nISYNayNsGuQ0ZJ5hKNnpAVJQTV4u5ir4SrR+tF3pjT9rYD3aQKzbQgy8jnp1R4x7aI05MohCU3aKMVpDjTkJxbWoA+XO+P+nGD/MKTdKO7v8Ag6FPKq099CjuuHGkJPj0jH/LjUEd7lqi68OyNsMlX3SK2XTl4/l3lwexgn8gFR9U+yRoWUUVvqRjdz891d/5ib9VHq5lnwuh4EFzN9Juv8xN+uj1cw+F4fwOR6QuF3XV13zyt/MTS9VJ9kL4Vh/BMi4S3y7rybHQeTb2pmn6nzFFcsnovZssIOHukF+NicdDxDPnVhUvUQe8SieSxt8siztuNG4X3y1icdMcrRn0WRgfPTU6T8ozTyerH6WmXtjxn2je+pPAf3k1x260ZOB24qSipPSRjqYGtDeJzzS2nDJpCa8tJAWSUck+8FFRVKMOdWw2z8qsdWVGUV2sbsJgo1sPJPe527g1ppLy3jnj2BxtXeUcbHQ9YORXUi01c4k48knFlrTIkXSk5jhkdRlkjdgOkqpIHnFALex83aPHuSbc5UEneSWGST0nJNeerv8A1W2e4wkUqMVHwIbJDnWy2tjWBJIOruyucHGT5zT9RNKy0IPBUZPmkrj0UKrsVQvYAPZVUqkpbs0RowgvlR7qNmyeiEZgN5x27KfJJidSK3ZHfSES75EH2hViw9R/aUyxlGO8keI9JxscIxc9CKznzKKsWDqvsUSzLDr7ifDa3D+RaXbfwJFHnYAVZ6CqUPOKHa5Oi4M6QbdYTDrZol/Hn1VNZdLyip53T7Rf9E2PgLpNv+GjH1p1HsU1YsuXdlTzzxEg6f4MX9nCZpo4AgKrgTFmLMcAAam/JoeXxSu2KGcznJRUSuXOBkbecb65jSu7HoI3krsWojSsFIZ5ZQRg7Qd4PRU4yad0RlFSTTPEMCpnA2nGTvOAMAZO3AGwCpzqTno2U08PTor5UeYLoSbIlkl/w43k/lBq6ODqy7GapmeHhpcnwaLu38iyuj2xmP8AnxViy+p5RQ85oLZMkrwZ0id1hN3tCPx1P4dLyip55T9rHRwR0l9Cb7yP86Ph0vIvjkPawPBHSX0JvvI/zo+HS8h8ch7WNtwY0iN9hN3PCfx0vh0vKH8bp+1/0R5dDXq+VY3Q7FVv5WNJ5fPyiyOdUX9rREkSVfLtrpPrQTD16tQ9BVLFnGHbsyG+lYgcM2qehgVPmNQeEq+C1Znhvcel0pCd0qekKh6aquzLFjsPL7kevDYt/KR9ustHRq7WZL1FDs0dE4kbtmkvAmWg9ybW+CJ/GDhTzkoEz0YXprr4WM407SPMZnOlOtemzrFajnCUAcy0vxS5kZrO55BGJPIvHyqKSckIQ6lV6tvdVFTDU56tG2jmFeirRZGj4opj5ekBjoS2APcTKfZVfoqXgtebYh9ydDxQw/GXd0/UOSQepM+urFhqS2RTLMMQ/uZYRcVOjx5SzP8AWmkI8wIFWKnBbIpliKst5MsLfi60YmMWcJI52BY+s1KxU23uW1twftY/ItoF7I0B8+KYrssVXGwbOzZQAuKACgAoAreEGhY7yBoJc6rYOV2MrKcq6npBGaUldWZKE3CSkjk2leLy+g97CXSczIRFJjrjY4z2NXOqZenrFncoZ01pURnbmyuIziS1ulxv9xdh6SAr66zPAVOxujm9DvoQmvVG/WHajj2iq3g6q7F6zLD+4WO6DeQsj/VjdvYKawdV9hfE8OvuLSx0HeTnEVnOf3pF5BR1kyYOOwGroZfO+rM1TOqKXyps61xd8GJLCB1mkDPLIZSq51IyVUaq537sk7Mk11aceSNjzdar1ajn5NXUyoKACgAoAKACgAoACOmgCJLouF/KhibtRD7RQBHPB203+C2/3Uf6aB3ZYQxBQFUBVG4AAAdgFAj/2Q=="/>
          <p:cNvSpPr>
            <a:spLocks noChangeAspect="1" noChangeArrowheads="1"/>
          </p:cNvSpPr>
          <p:nvPr/>
        </p:nvSpPr>
        <p:spPr bwMode="auto">
          <a:xfrm>
            <a:off x="6210301" y="-1066799"/>
            <a:ext cx="2563813" cy="222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0809" y="3779912"/>
            <a:ext cx="433517" cy="432048"/>
          </a:xfrm>
          <a:prstGeom prst="rect">
            <a:avLst/>
          </a:prstGeom>
          <a:noFill/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0888" y="3419872"/>
            <a:ext cx="505770" cy="504056"/>
          </a:xfrm>
          <a:prstGeom prst="rect">
            <a:avLst/>
          </a:prstGeom>
          <a:noFill/>
        </p:spPr>
      </p:pic>
      <p:pic>
        <p:nvPicPr>
          <p:cNvPr id="4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4985" y="3347864"/>
            <a:ext cx="576064" cy="574112"/>
          </a:xfrm>
          <a:prstGeom prst="rect">
            <a:avLst/>
          </a:prstGeom>
          <a:noFill/>
        </p:spPr>
      </p:pic>
      <p:pic>
        <p:nvPicPr>
          <p:cNvPr id="11278" name="Picture 14" descr="http://www.momtaznews.com/wp-content/plugins/wprobot/images/a4154__s45tkokide7cneincjt.jpg"/>
          <p:cNvPicPr>
            <a:picLocks noChangeAspect="1" noChangeArrowheads="1"/>
          </p:cNvPicPr>
          <p:nvPr/>
        </p:nvPicPr>
        <p:blipFill>
          <a:blip r:embed="rId9" cstate="print">
            <a:grayscl/>
            <a:lum bright="10000"/>
          </a:blip>
          <a:srcRect l="7617" t="42873" r="10091" b="7824"/>
          <a:stretch>
            <a:fillRect/>
          </a:stretch>
        </p:blipFill>
        <p:spPr bwMode="auto">
          <a:xfrm flipH="1">
            <a:off x="4869160" y="3563888"/>
            <a:ext cx="153187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3096" y="3635897"/>
            <a:ext cx="433762" cy="432292"/>
          </a:xfrm>
          <a:prstGeom prst="rect">
            <a:avLst/>
          </a:prstGeom>
          <a:noFill/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1209" y="4211960"/>
            <a:ext cx="289012" cy="288032"/>
          </a:xfrm>
          <a:prstGeom prst="rect">
            <a:avLst/>
          </a:prstGeom>
          <a:noFill/>
        </p:spPr>
      </p:pic>
      <p:sp>
        <p:nvSpPr>
          <p:cNvPr id="49" name="Rounded Rectangle 48"/>
          <p:cNvSpPr/>
          <p:nvPr/>
        </p:nvSpPr>
        <p:spPr>
          <a:xfrm rot="1420994">
            <a:off x="5850985" y="3465591"/>
            <a:ext cx="288032" cy="2880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2786034" y="407193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43182" y="414337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30000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336" y="0"/>
            <a:ext cx="404664" cy="9144000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664" cy="9144000"/>
          </a:xfrm>
          <a:prstGeom prst="rect">
            <a:avLst/>
          </a:prstGeom>
          <a:noFill/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04664" y="179515"/>
          <a:ext cx="6048672" cy="4320000"/>
        </p:xfrm>
        <a:graphic>
          <a:graphicData uri="http://schemas.openxmlformats.org/drawingml/2006/table">
            <a:tbl>
              <a:tblPr rtl="1" firstRow="1" bandRow="1">
                <a:tableStyleId>{775DCB02-9BB8-47FD-8907-85C794F793BA}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حـ</a:t>
                      </a:r>
                      <a:r>
                        <a:rPr lang="fa-IR" sz="1600" baseline="0" dirty="0" smtClean="0"/>
                        <a:t>  ح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ـه  ه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ز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ضـ</a:t>
                      </a:r>
                      <a:r>
                        <a:rPr lang="fa-IR" sz="1600" baseline="0" dirty="0" smtClean="0"/>
                        <a:t>  ض</a:t>
                      </a:r>
                      <a:endParaRPr lang="fa-IR" sz="1600" dirty="0" smtClean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ذ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ظ</a:t>
                      </a:r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04664" y="4572000"/>
          <a:ext cx="6048672" cy="4508640"/>
        </p:xfrm>
        <a:graphic>
          <a:graphicData uri="http://schemas.openxmlformats.org/drawingml/2006/table">
            <a:tbl>
              <a:tblPr rtl="1" firstRow="1" bandRow="1">
                <a:tableStyleId>{69C7853C-536D-4A76-A0AE-DD22124D55A5}</a:tableStyleId>
              </a:tblPr>
              <a:tblGrid>
                <a:gridCol w="1008112"/>
                <a:gridCol w="1008112"/>
                <a:gridCol w="1008112"/>
                <a:gridCol w="1008112"/>
                <a:gridCol w="1008112"/>
                <a:gridCol w="1008112"/>
              </a:tblGrid>
              <a:tr h="360000"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/>
                        <a:t>عـ </a:t>
                      </a:r>
                      <a:r>
                        <a:rPr lang="fa-IR" sz="1500" baseline="0" dirty="0" smtClean="0"/>
                        <a:t> </a:t>
                      </a:r>
                      <a:r>
                        <a:rPr lang="fa-IR" sz="1500" dirty="0" smtClean="0"/>
                        <a:t>ـعـ </a:t>
                      </a:r>
                      <a:r>
                        <a:rPr lang="fa-IR" sz="1500" baseline="0" dirty="0" smtClean="0"/>
                        <a:t> ـع  ع</a:t>
                      </a:r>
                      <a:endParaRPr lang="fa-IR" sz="15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/>
                        <a:t>غـ  ـغـ  ـغ  غ</a:t>
                      </a:r>
                      <a:endParaRPr lang="fa-IR" sz="1500" dirty="0" smtClean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500" dirty="0" smtClean="0"/>
                        <a:t>قـ  ق</a:t>
                      </a:r>
                      <a:endParaRPr lang="fa-IR" sz="15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/>
                        <a:t>(</a:t>
                      </a:r>
                      <a:r>
                        <a:rPr lang="fa-IR" sz="1500" baseline="0" dirty="0" smtClean="0"/>
                        <a:t> ـّ </a:t>
                      </a:r>
                      <a:r>
                        <a:rPr lang="fa-IR" sz="1500" dirty="0" smtClean="0"/>
                        <a:t>) تشدید</a:t>
                      </a:r>
                      <a:endParaRPr lang="fa-IR" sz="1500" dirty="0" smtClean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/>
                        <a:t>( خوا ) استثنا</a:t>
                      </a:r>
                      <a:endParaRPr lang="fa-IR" sz="1500" dirty="0" smtClean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u="none" dirty="0" smtClean="0"/>
                        <a:t>( </a:t>
                      </a:r>
                      <a:r>
                        <a:rPr lang="fa-IR" sz="1500" u="none" dirty="0" smtClean="0">
                          <a:hlinkClick r:id="rId3" tooltip="اً"/>
                        </a:rPr>
                        <a:t>اً</a:t>
                      </a:r>
                      <a:r>
                        <a:rPr lang="fa-IR" sz="1500" u="none" dirty="0" smtClean="0"/>
                        <a:t> )</a:t>
                      </a:r>
                      <a:endParaRPr lang="fa-IR" sz="1500" u="none" dirty="0" smtClean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  <a:tr h="360000"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600" dirty="0">
                        <a:cs typeface="B Koodak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advTm="15000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47" y="1500167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اگر کوه نبود چه می شد ؟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9385"/>
            </a:avLst>
          </a:prstGeom>
          <a:solidFill>
            <a:srgbClr val="AAE4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46" y="1500166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در پارک بدون استفاده از وسایل معمولی نقّاشی کن و اثری خلّاقانه </a:t>
            </a:r>
          </a:p>
          <a:p>
            <a:r>
              <a:rPr lang="fa-IR" b="1" dirty="0" smtClean="0">
                <a:cs typeface="B Nazanin" pitchFamily="2" charset="-78"/>
              </a:rPr>
              <a:t>به وجود آور.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968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46" y="1500167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فرض کن رنگ دریا نارنجی است، آن گاه در ذهن خودتان چه </a:t>
            </a:r>
          </a:p>
          <a:p>
            <a:r>
              <a:rPr lang="fa-IR" b="1" dirty="0" smtClean="0">
                <a:cs typeface="B Nazanin" pitchFamily="2" charset="-78"/>
              </a:rPr>
              <a:t>تصاویری را مجسّم می کنید؟ (10مورد)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947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47" y="1500167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فرض کنید در 25 سال آینده زندگی می کنید، دوست دارید در محیط زندگی خود چه تسهیلاتی داشته باشید؟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9884"/>
            </a:avLst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46" y="1500167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سه رسم سنتی را که در منطقه ی شما است و در مناطق دیگر</a:t>
            </a:r>
          </a:p>
          <a:p>
            <a:r>
              <a:rPr lang="fa-IR" b="1" dirty="0" smtClean="0">
                <a:cs typeface="B Nazanin" pitchFamily="2" charset="-78"/>
              </a:rPr>
              <a:t> نیست، نام ببرید و در مورد خوبی یا بدی این رسم توضیح دهید .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57" y="2000233"/>
            <a:ext cx="5429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اگر قرار بود شما قهرمان فوتبال باشید، دوست داشتید به جای کدام فوتبالیست باشید ؟ چرا ؟ (10 دلیل بیاورید.)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اگر قرار باشد در یک نمایشنامه به شما نقشی داده شود، چه نقشی را قبول می کنید ؟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5000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57" y="2000233"/>
            <a:ext cx="54292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به نظر شما، صدای نماز چگونه است؟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رنگ نماز چگونه است؟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آهنگ نماز چگونه است؟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چه مواقعی احساس می کنید باید با خداوند ارتباط برقرار کنید؟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آیا احساس می کنید پاسخ اعمال نیک خود را سریعاً می بینید ؟ چگونه ؟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30000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5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57" y="2000232"/>
            <a:ext cx="5429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تمام کاربردها و استفاده هایی را که می توان از یک چرخ کرد را ذکر کنید.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از حلقه های سی دی غیر قابل استفاده چه چیزهایی می توان درست کرد ؟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5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7030A0"/>
                </a:solidFill>
                <a:cs typeface="Mj_Ashgar" pitchFamily="2" charset="-78"/>
              </a:rPr>
              <a:t>مقدّمه</a:t>
            </a:r>
            <a:endParaRPr lang="en-US" dirty="0">
              <a:solidFill>
                <a:srgbClr val="7030A0"/>
              </a:solidFill>
              <a:cs typeface="Mj_Ashg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buNone/>
            </a:pPr>
            <a:r>
              <a:rPr lang="fa-IR" sz="3000" b="1" dirty="0" smtClean="0"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یقیناً برای بهبود کیفیت فرآیند یاددهی-یادگیری نیازمند بازنگری، مهندسی مجدد و غنی سازی برنامه های درسی از جمله تکالیف آموزشی و تجارب یاددهی و یادگیری هستیم. در این رابطه انتخاب رویکردهای جدید یاددهی و یادگیری که موجبات افزایش تحقق هدف های آموزش و پرورش و رشد مهارت های زندگی، مهارت حل مساله، تفکّر انتقادی و خلاقیِّت و از سوی دیگر دانش آموزان مفاهیم و مهارت های کسب شده را در کلاس با هم ترکیب و در یک راه و یا راه های جدید و متفاوت به کار می بندند.</a:t>
            </a:r>
          </a:p>
        </p:txBody>
      </p:sp>
      <p:sp>
        <p:nvSpPr>
          <p:cNvPr id="9" name="Oval 8"/>
          <p:cNvSpPr/>
          <p:nvPr/>
        </p:nvSpPr>
        <p:spPr>
          <a:xfrm>
            <a:off x="142852" y="835821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842965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30000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57" y="200023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پنج شعر را انتخاب کنید و مصرع دوم آن را خودتان بنویسید.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57" y="2000232"/>
            <a:ext cx="5429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برای لغات زیر، 5 کلمه بنویسید و شکل های خنده دار بکشید .</a:t>
            </a:r>
          </a:p>
          <a:p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ماهی –  کاغذ - باغ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57" y="2000234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بیست سال آینده ی خودتان را تصوّر کنید و در مورد زندگی خودتان پیش بینی داشته باشید . (در 10 سطر)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42853" y="1500166"/>
            <a:ext cx="6572296" cy="7500991"/>
          </a:xfrm>
          <a:prstGeom prst="verticalScroll">
            <a:avLst>
              <a:gd name="adj" fmla="val 68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خلّاق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14357" y="2000233"/>
            <a:ext cx="5429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سعی کنید ده لحظه ی حساس زندگی خودتان را که فراموش نشدنی بوده است را ذکر کنید.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خود را به جای یک راننده ی اتومبیل مسابقه فرض کنید و به جای او فکر کنید، ده آرزو و فکر خود را بنویسید .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5000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تکالیف بسطی و امتدادی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4" name="Double Wave 13"/>
          <p:cNvSpPr/>
          <p:nvPr/>
        </p:nvSpPr>
        <p:spPr>
          <a:xfrm rot="5400000">
            <a:off x="-214346" y="2143116"/>
            <a:ext cx="7358115" cy="6215090"/>
          </a:xfrm>
          <a:prstGeom prst="doubleWave">
            <a:avLst>
              <a:gd name="adj1" fmla="val 2215"/>
              <a:gd name="adj2" fmla="val 0"/>
            </a:avLst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57" y="2000233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عقاب و خفاش را از این نظرها مقایسه کنید:</a:t>
            </a:r>
          </a:p>
          <a:p>
            <a:pPr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نوع پوشش</a:t>
            </a:r>
          </a:p>
          <a:p>
            <a:pPr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نوع رشد کردن</a:t>
            </a:r>
          </a:p>
          <a:p>
            <a:pPr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نوع پرواز کردن</a:t>
            </a:r>
          </a:p>
          <a:p>
            <a:pPr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شکل دهان</a:t>
            </a:r>
          </a:p>
          <a:p>
            <a:pPr>
              <a:buFont typeface="Arial" pitchFamily="34" charset="0"/>
              <a:buChar char="•"/>
            </a:pPr>
            <a:r>
              <a:rPr lang="fa-IR" b="1" dirty="0" smtClean="0">
                <a:cs typeface="B Nazanin" pitchFamily="2" charset="-78"/>
              </a:rPr>
              <a:t>بزرگی جثه</a:t>
            </a:r>
          </a:p>
        </p:txBody>
      </p:sp>
      <p:sp>
        <p:nvSpPr>
          <p:cNvPr id="16" name="Oval 15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تکلیف آمادگی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4" name="Double Wave 13"/>
          <p:cNvSpPr/>
          <p:nvPr/>
        </p:nvSpPr>
        <p:spPr>
          <a:xfrm rot="5400000">
            <a:off x="-214346" y="2143117"/>
            <a:ext cx="7358115" cy="6215090"/>
          </a:xfrm>
          <a:prstGeom prst="doubleWave">
            <a:avLst>
              <a:gd name="adj1" fmla="val 2215"/>
              <a:gd name="adj2" fmla="val 0"/>
            </a:avLst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4357" y="2000233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فرزندم، به کمک هم گروهی هایت با شیر ماست درست کن، سپس دوغ درست کن.</a:t>
            </a:r>
          </a:p>
          <a:p>
            <a:r>
              <a:rPr lang="fa-IR" b="1" dirty="0" smtClean="0">
                <a:cs typeface="B Nazanin" pitchFamily="2" charset="-78"/>
              </a:rPr>
              <a:t>مراحل کار خود را یادداشت برداری کن.</a:t>
            </a:r>
          </a:p>
          <a:p>
            <a:r>
              <a:rPr lang="fa-IR" b="1" dirty="0" smtClean="0">
                <a:cs typeface="B Nazanin" pitchFamily="2" charset="-78"/>
              </a:rPr>
              <a:t>و در پایان تغییرات فیزیکی . شیمیایی هر دو فرآیند را مشخص کن.</a:t>
            </a:r>
          </a:p>
        </p:txBody>
      </p:sp>
      <p:sp>
        <p:nvSpPr>
          <p:cNvPr id="12" name="Oval 11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checke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۰۱۴_۱۴۴۸۴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7"/>
            <a:ext cx="6858000" cy="385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8641" y="251520"/>
            <a:ext cx="6480000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B Koodak" pitchFamily="2" charset="-78"/>
              </a:rPr>
              <a:t>تکالیف بسطی و امتدادی</a:t>
            </a:r>
          </a:p>
          <a:p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سال تحصیلی 95-1394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658" y="32352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3" y="180661"/>
            <a:ext cx="859989" cy="62895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9162" y="395536"/>
            <a:ext cx="340609" cy="34285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70" y="1115616"/>
            <a:ext cx="635327" cy="320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t="25358" r="27833"/>
          <a:stretch>
            <a:fillRect/>
          </a:stretch>
        </p:blipFill>
        <p:spPr bwMode="auto">
          <a:xfrm>
            <a:off x="6283898" y="179512"/>
            <a:ext cx="574103" cy="432048"/>
          </a:xfrm>
          <a:prstGeom prst="rect">
            <a:avLst/>
          </a:prstGeom>
          <a:noFill/>
        </p:spPr>
      </p:pic>
      <p:sp>
        <p:nvSpPr>
          <p:cNvPr id="14" name="Double Wave 13"/>
          <p:cNvSpPr/>
          <p:nvPr/>
        </p:nvSpPr>
        <p:spPr>
          <a:xfrm rot="5400000">
            <a:off x="-214346" y="2143116"/>
            <a:ext cx="7358115" cy="6215090"/>
          </a:xfrm>
          <a:prstGeom prst="doubleWave">
            <a:avLst>
              <a:gd name="adj1" fmla="val 2215"/>
              <a:gd name="adj2" fmla="val 0"/>
            </a:avLst>
          </a:prstGeom>
          <a:solidFill>
            <a:srgbClr val="66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4357" y="2000233"/>
            <a:ext cx="5429288" cy="64633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فرزندم در قرآن نام حیوانات و میوه های زیادی برده شده است.</a:t>
            </a:r>
          </a:p>
          <a:p>
            <a:r>
              <a:rPr lang="fa-IR" b="1" dirty="0" smtClean="0">
                <a:cs typeface="B Nazanin" pitchFamily="2" charset="-78"/>
              </a:rPr>
              <a:t>در مورد نام آن ها تحقیق کن و به این پرسش ها پاسخ بده.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معنی نام میوه ها چیست 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این حیوانات در کجا زندگی می کنند؟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چه فایده ای برای انسان ها دارند؟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چه می خورند؟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چگونه حرکت می کنند؟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چگونه تولید مثل می کنند؟</a:t>
            </a:r>
          </a:p>
          <a:p>
            <a:endParaRPr lang="fa-IR" b="1" dirty="0" smtClean="0">
              <a:cs typeface="B Nazanin" pitchFamily="2" charset="-78"/>
            </a:endParaRPr>
          </a:p>
          <a:p>
            <a:endParaRPr lang="fa-IR" b="1" dirty="0" smtClean="0">
              <a:cs typeface="B Nazanin" pitchFamily="2" charset="-78"/>
            </a:endParaRPr>
          </a:p>
          <a:p>
            <a:r>
              <a:rPr lang="fa-IR" b="1" dirty="0" smtClean="0">
                <a:cs typeface="B Nazanin" pitchFamily="2" charset="-78"/>
              </a:rPr>
              <a:t>پوشش بدن آن ها چیست؟</a:t>
            </a: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30000">
    <p:pull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۲۰۱۵۱۰۰۵_۱۵۳۸۲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3857625"/>
          </a:xfrm>
          <a:prstGeom prst="rect">
            <a:avLst/>
          </a:prstGeom>
        </p:spPr>
      </p:pic>
      <p:pic>
        <p:nvPicPr>
          <p:cNvPr id="5" name="Picture 4" descr="۲۰۱۵۱۰۰۵_۱۵۳۴۰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8860"/>
            <a:ext cx="6858000" cy="3857625"/>
          </a:xfrm>
          <a:prstGeom prst="rect">
            <a:avLst/>
          </a:prstGeom>
        </p:spPr>
      </p:pic>
      <p:pic>
        <p:nvPicPr>
          <p:cNvPr id="6" name="Picture 5" descr="۲۰۱۵۱۰۰۵_۱۵۳۴۰۴.jpg"/>
          <p:cNvPicPr>
            <a:picLocks noChangeAspect="1"/>
          </p:cNvPicPr>
          <p:nvPr/>
        </p:nvPicPr>
        <p:blipFill>
          <a:blip r:embed="rId4" cstate="print"/>
          <a:srcRect t="14815"/>
          <a:stretch>
            <a:fillRect/>
          </a:stretch>
        </p:blipFill>
        <p:spPr>
          <a:xfrm>
            <a:off x="0" y="5857884"/>
            <a:ext cx="6858000" cy="328611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000638" y="-1"/>
            <a:ext cx="1857362" cy="928661"/>
          </a:xfrm>
          <a:prstGeom prst="wedgeEllipseCallout">
            <a:avLst>
              <a:gd name="adj1" fmla="val -47499"/>
              <a:gd name="adj2" fmla="val 36993"/>
            </a:avLst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0636" y="110825"/>
            <a:ext cx="185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 smtClean="0">
                <a:cs typeface="Mj_Domrol" pitchFamily="2" charset="-78"/>
              </a:rPr>
              <a:t>آزمایش</a:t>
            </a:r>
          </a:p>
          <a:p>
            <a:pPr algn="ctr"/>
            <a:r>
              <a:rPr lang="fa-IR" sz="2400" dirty="0" smtClean="0">
                <a:cs typeface="Mj_Domrol" pitchFamily="2" charset="-78"/>
              </a:rPr>
              <a:t>پرتاب موشک</a:t>
            </a:r>
            <a:endParaRPr lang="en-US" sz="2400" dirty="0">
              <a:cs typeface="Mj_Domrol" pitchFamily="2" charset="-7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۲۰۱۵۱۰۲۱_۱۴۲۸۴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42976"/>
            <a:ext cx="4954891" cy="3643337"/>
          </a:xfrm>
          <a:prstGeom prst="rect">
            <a:avLst/>
          </a:prstGeom>
        </p:spPr>
      </p:pic>
      <p:pic>
        <p:nvPicPr>
          <p:cNvPr id="4" name="Picture 3" descr="۲۰۱۵۱۰۲۱_۱۴۲۹۰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86375"/>
            <a:ext cx="6858000" cy="3857625"/>
          </a:xfrm>
          <a:prstGeom prst="rect">
            <a:avLst/>
          </a:prstGeom>
        </p:spPr>
      </p:pic>
      <p:pic>
        <p:nvPicPr>
          <p:cNvPr id="5" name="Picture 4" descr="۲۰۱۵۱۰۲۱_۱۴۲۷۵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02864" y="1238713"/>
            <a:ext cx="4683106" cy="2634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8964" y="971632"/>
            <a:ext cx="6866964" cy="81724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908720" y="2267744"/>
            <a:ext cx="4860000" cy="4860000"/>
          </a:xfrm>
          <a:prstGeom prst="ellipse">
            <a:avLst/>
          </a:prstGeom>
          <a:solidFill>
            <a:srgbClr val="D6F3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AAE4E4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28800" y="2987824"/>
            <a:ext cx="3420000" cy="3420000"/>
          </a:xfrm>
          <a:prstGeom prst="ellipse">
            <a:avLst/>
          </a:prstGeom>
          <a:solidFill>
            <a:srgbClr val="D6F3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AAE4E4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48880" y="3663571"/>
            <a:ext cx="1980000" cy="1980000"/>
          </a:xfrm>
          <a:prstGeom prst="ellipse">
            <a:avLst/>
          </a:prstGeom>
          <a:solidFill>
            <a:srgbClr val="D6F3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AAE4E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4825" y="8532440"/>
            <a:ext cx="165618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Key words</a:t>
            </a:r>
            <a:endParaRPr lang="fa-IR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04865" y="1907704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7476" flipH="1">
            <a:off x="208640" y="1069919"/>
            <a:ext cx="1100218" cy="502755"/>
          </a:xfrm>
          <a:prstGeom prst="rect">
            <a:avLst/>
          </a:prstGeom>
          <a:noFill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0210" flipH="1">
            <a:off x="5673016" y="1007627"/>
            <a:ext cx="904220" cy="406236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84083">
            <a:off x="5161951" y="1733079"/>
            <a:ext cx="1060880" cy="32352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0"/>
            <a:ext cx="6858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املای کلیدی کلمات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        سال تحصیلی 95-1394 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21" y="385762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اتّفاقاً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rot="2596812">
            <a:off x="3722729" y="361991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حتّی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 rot="18911437">
            <a:off x="1078194" y="3094553"/>
            <a:ext cx="156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همسرِمهربان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 rot="771868">
            <a:off x="3613734" y="1823645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cs typeface="B Nazanin" pitchFamily="2" charset="-78"/>
              </a:rPr>
              <a:t>خورشید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2928935" y="4286248"/>
            <a:ext cx="785818" cy="785819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2852" y="835821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842965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۲۰۱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" y="2428850"/>
            <a:ext cx="6858000" cy="385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۲۰۱۵۱۱۱۴_۱۵۲۱۴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24" y="2571725"/>
            <a:ext cx="6858000" cy="3857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circl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۲۰۱۵۱۱۱۴_۱۵۲۳۰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24" y="2571725"/>
            <a:ext cx="6858000" cy="385762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۲۰۱۵۱۱۱۴_۱۵۲۷۳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2862" y="2500287"/>
            <a:ext cx="6858000" cy="38576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wheel spokes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۲۵۴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" y="2500288"/>
            <a:ext cx="6858000" cy="3857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۲۸۱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24" y="2857478"/>
            <a:ext cx="6858000" cy="385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plu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۳۱۰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24" y="2571726"/>
            <a:ext cx="6858000" cy="385762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blind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51114_15415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74"/>
            <a:ext cx="6858000" cy="385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۳۵۱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4300" y="2643163"/>
            <a:ext cx="6858000" cy="385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strips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۳۶۰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0"/>
            <a:ext cx="6858000" cy="4078677"/>
          </a:xfrm>
          <a:prstGeom prst="rect">
            <a:avLst/>
          </a:prstGeom>
        </p:spPr>
      </p:pic>
      <p:pic>
        <p:nvPicPr>
          <p:cNvPr id="6" name="Picture 5" descr="۲۰۱۵۱۱۱۴_۱۵۳۶۳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6314"/>
            <a:ext cx="6858000" cy="38576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/>
        </p:nvSpPr>
        <p:spPr>
          <a:xfrm rot="2930203">
            <a:off x="56504" y="4367855"/>
            <a:ext cx="2160000" cy="2160000"/>
          </a:xfrm>
          <a:prstGeom prst="teardrop">
            <a:avLst>
              <a:gd name="adj" fmla="val 12810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196753" y="4355976"/>
            <a:ext cx="12019" cy="21459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0688" y="4499992"/>
            <a:ext cx="0" cy="187220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72816" y="4572000"/>
            <a:ext cx="0" cy="17281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348880" y="5148064"/>
            <a:ext cx="0" cy="720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ardrop 78"/>
          <p:cNvSpPr/>
          <p:nvPr/>
        </p:nvSpPr>
        <p:spPr>
          <a:xfrm rot="6422324">
            <a:off x="1249783" y="2464791"/>
            <a:ext cx="2160000" cy="2160000"/>
          </a:xfrm>
          <a:prstGeom prst="teardrop">
            <a:avLst>
              <a:gd name="adj" fmla="val 12810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Teardrop 79"/>
          <p:cNvSpPr/>
          <p:nvPr/>
        </p:nvSpPr>
        <p:spPr>
          <a:xfrm rot="13245661">
            <a:off x="4592253" y="4367100"/>
            <a:ext cx="2160000" cy="2160000"/>
          </a:xfrm>
          <a:prstGeom prst="teardrop">
            <a:avLst>
              <a:gd name="adj" fmla="val 12810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1" name="Teardrop 90"/>
          <p:cNvSpPr/>
          <p:nvPr/>
        </p:nvSpPr>
        <p:spPr>
          <a:xfrm rot="9830144">
            <a:off x="3470945" y="2453703"/>
            <a:ext cx="2160000" cy="2160000"/>
          </a:xfrm>
          <a:prstGeom prst="teardrop">
            <a:avLst>
              <a:gd name="adj" fmla="val 12810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2" name="Teardrop 91"/>
          <p:cNvSpPr/>
          <p:nvPr/>
        </p:nvSpPr>
        <p:spPr>
          <a:xfrm rot="16925056">
            <a:off x="3415142" y="6286332"/>
            <a:ext cx="2160000" cy="2160000"/>
          </a:xfrm>
          <a:prstGeom prst="teardrop">
            <a:avLst>
              <a:gd name="adj" fmla="val 12810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3" name="Teardrop 92"/>
          <p:cNvSpPr/>
          <p:nvPr/>
        </p:nvSpPr>
        <p:spPr>
          <a:xfrm rot="20900833">
            <a:off x="1176608" y="6280047"/>
            <a:ext cx="2160000" cy="2160000"/>
          </a:xfrm>
          <a:prstGeom prst="teardrop">
            <a:avLst>
              <a:gd name="adj" fmla="val 12810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4" name="Oval 93"/>
          <p:cNvSpPr/>
          <p:nvPr/>
        </p:nvSpPr>
        <p:spPr>
          <a:xfrm>
            <a:off x="2924944" y="5004047"/>
            <a:ext cx="954000" cy="954000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5589241" y="4355976"/>
            <a:ext cx="12019" cy="21459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237312" y="4499991"/>
            <a:ext cx="0" cy="187220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013176" y="4571999"/>
            <a:ext cx="0" cy="17281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437112" y="5148063"/>
            <a:ext cx="0" cy="720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3" idx="5"/>
            <a:endCxn id="93" idx="1"/>
          </p:cNvCxnSpPr>
          <p:nvPr/>
        </p:nvCxnSpPr>
        <p:spPr>
          <a:xfrm>
            <a:off x="1354425" y="6766357"/>
            <a:ext cx="1804366" cy="118737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196752" y="7308303"/>
            <a:ext cx="1512168" cy="10081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564904" y="6156175"/>
            <a:ext cx="648072" cy="3600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844824" y="6372199"/>
            <a:ext cx="1512168" cy="9361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>
            <a:off x="3501008" y="6156175"/>
            <a:ext cx="648072" cy="2880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92" idx="6"/>
          </p:cNvCxnSpPr>
          <p:nvPr/>
        </p:nvCxnSpPr>
        <p:spPr>
          <a:xfrm flipH="1">
            <a:off x="3439074" y="6372200"/>
            <a:ext cx="1502094" cy="7680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>
            <a:off x="3501009" y="6876255"/>
            <a:ext cx="1928720" cy="93610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933057" y="7452319"/>
            <a:ext cx="1656184" cy="7920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268760" y="2699791"/>
            <a:ext cx="1728192" cy="6480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1340769" y="3203849"/>
            <a:ext cx="1981135" cy="7753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79" idx="6"/>
          </p:cNvCxnSpPr>
          <p:nvPr/>
        </p:nvCxnSpPr>
        <p:spPr>
          <a:xfrm flipH="1">
            <a:off x="1844825" y="3861251"/>
            <a:ext cx="1517554" cy="63874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564904" y="4499991"/>
            <a:ext cx="648072" cy="2880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3645024" y="4427983"/>
            <a:ext cx="648072" cy="3600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3501009" y="3707903"/>
            <a:ext cx="1440160" cy="7920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endCxn id="91" idx="1"/>
          </p:cNvCxnSpPr>
          <p:nvPr/>
        </p:nvCxnSpPr>
        <p:spPr>
          <a:xfrm flipH="1" flipV="1">
            <a:off x="3604860" y="3012818"/>
            <a:ext cx="1840366" cy="112713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4005064" y="2555775"/>
            <a:ext cx="1584176" cy="10081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0" y="1835696"/>
            <a:ext cx="6858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cs typeface="B Koodak" pitchFamily="2" charset="-78"/>
              </a:rPr>
              <a:t>6 کلمه ی پنج  حرفی بنویس که آخرشان حرف ........ داشته باشد و آن ها را در جدول قرار بده .</a:t>
            </a:r>
            <a:endParaRPr lang="fa-IR" b="1" dirty="0">
              <a:solidFill>
                <a:srgbClr val="C00000"/>
              </a:solidFill>
              <a:cs typeface="B Koodak" pitchFamily="2" charset="-78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404664" y="323528"/>
            <a:ext cx="6093336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cs typeface="B Koodak" pitchFamily="2" charset="-78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32658" y="2843808"/>
            <a:ext cx="61926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dirty="0"/>
          </a:p>
        </p:txBody>
      </p:sp>
      <p:pic>
        <p:nvPicPr>
          <p:cNvPr id="18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4" y="36646"/>
            <a:ext cx="859989" cy="628956"/>
          </a:xfrm>
          <a:prstGeom prst="rect">
            <a:avLst/>
          </a:prstGeom>
          <a:noFill/>
        </p:spPr>
      </p:pic>
      <p:pic>
        <p:nvPicPr>
          <p:cNvPr id="18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97153" y="467544"/>
            <a:ext cx="340609" cy="342851"/>
          </a:xfrm>
          <a:prstGeom prst="rect">
            <a:avLst/>
          </a:prstGeom>
          <a:noFill/>
        </p:spPr>
      </p:pic>
      <p:pic>
        <p:nvPicPr>
          <p:cNvPr id="1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9" y="1187624"/>
            <a:ext cx="635327" cy="320403"/>
          </a:xfrm>
          <a:prstGeom prst="rect">
            <a:avLst/>
          </a:prstGeom>
          <a:noFill/>
        </p:spPr>
      </p:pic>
      <p:sp>
        <p:nvSpPr>
          <p:cNvPr id="187" name="TextBox 186"/>
          <p:cNvSpPr txBox="1"/>
          <p:nvPr/>
        </p:nvSpPr>
        <p:spPr>
          <a:xfrm>
            <a:off x="404665" y="467544"/>
            <a:ext cx="61206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تمرین املا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سال تحصیلی 95-1394 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42852" y="835821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842965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plu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۳۵۳۶.jpg"/>
          <p:cNvPicPr>
            <a:picLocks noChangeAspect="1"/>
          </p:cNvPicPr>
          <p:nvPr/>
        </p:nvPicPr>
        <p:blipFill>
          <a:blip r:embed="rId2" cstate="print"/>
          <a:srcRect r="4373"/>
          <a:stretch>
            <a:fillRect/>
          </a:stretch>
        </p:blipFill>
        <p:spPr>
          <a:xfrm rot="4384547">
            <a:off x="2879101" y="5529698"/>
            <a:ext cx="4129189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۲۰۱۵۱۱۱۴_۱۵۳۵۴۱.jpg"/>
          <p:cNvPicPr>
            <a:picLocks noChangeAspect="1"/>
          </p:cNvPicPr>
          <p:nvPr/>
        </p:nvPicPr>
        <p:blipFill>
          <a:blip r:embed="rId3" cstate="print"/>
          <a:srcRect r="11972"/>
          <a:stretch>
            <a:fillRect/>
          </a:stretch>
        </p:blipFill>
        <p:spPr>
          <a:xfrm rot="5027912">
            <a:off x="2895127" y="1005805"/>
            <a:ext cx="4024626" cy="257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۲۰۱۵۱۱۱۴_۱۵۳۵۵۱.jpg"/>
          <p:cNvPicPr>
            <a:picLocks noChangeAspect="1"/>
          </p:cNvPicPr>
          <p:nvPr/>
        </p:nvPicPr>
        <p:blipFill>
          <a:blip r:embed="rId4" cstate="print"/>
          <a:srcRect r="2207"/>
          <a:stretch>
            <a:fillRect/>
          </a:stretch>
        </p:blipFill>
        <p:spPr>
          <a:xfrm rot="7163419">
            <a:off x="515048" y="3739291"/>
            <a:ext cx="3808211" cy="2491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۲۰۱۵۱۱۱۴_۱۵۳۶۲۳.jpg"/>
          <p:cNvPicPr>
            <a:picLocks noChangeAspect="1"/>
          </p:cNvPicPr>
          <p:nvPr/>
        </p:nvPicPr>
        <p:blipFill>
          <a:blip r:embed="rId2" cstate="print"/>
          <a:srcRect l="9451"/>
          <a:stretch>
            <a:fillRect/>
          </a:stretch>
        </p:blipFill>
        <p:spPr>
          <a:xfrm rot="3862880">
            <a:off x="-14653" y="5004719"/>
            <a:ext cx="3918047" cy="2433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۲۰۱۵۱۱۱۴_۱۵۳۶۱۰.jpg"/>
          <p:cNvPicPr>
            <a:picLocks noChangeAspect="1"/>
          </p:cNvPicPr>
          <p:nvPr/>
        </p:nvPicPr>
        <p:blipFill>
          <a:blip r:embed="rId3" cstate="print"/>
          <a:srcRect l="7815" r="9573"/>
          <a:stretch>
            <a:fillRect/>
          </a:stretch>
        </p:blipFill>
        <p:spPr>
          <a:xfrm rot="6217850">
            <a:off x="2318077" y="4805521"/>
            <a:ext cx="4785460" cy="325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۲۰۱۵۱۱۱۴_۱۵۳۶۲۰.jpg"/>
          <p:cNvPicPr>
            <a:picLocks noChangeAspect="1"/>
          </p:cNvPicPr>
          <p:nvPr/>
        </p:nvPicPr>
        <p:blipFill>
          <a:blip r:embed="rId4" cstate="print"/>
          <a:srcRect l="6460"/>
          <a:stretch>
            <a:fillRect/>
          </a:stretch>
        </p:blipFill>
        <p:spPr>
          <a:xfrm rot="4425650">
            <a:off x="1204017" y="1215103"/>
            <a:ext cx="4569515" cy="2747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۴۱۳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4" y="2714601"/>
            <a:ext cx="6858000" cy="38576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diamond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۵۵۰۵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34"/>
            <a:ext cx="6858000" cy="3857625"/>
          </a:xfrm>
          <a:prstGeom prst="rect">
            <a:avLst/>
          </a:prstGeom>
        </p:spPr>
      </p:pic>
      <p:pic>
        <p:nvPicPr>
          <p:cNvPr id="3" name="Picture 2" descr="۲۰۱۵۱۱۱۴_۱۵۵۱۰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14876"/>
            <a:ext cx="6858000" cy="3857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۲۰۱۵۱۱۱۴_۱۶۱۳۵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24" y="2643164"/>
            <a:ext cx="6858000" cy="38576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57208" y="8215338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356" y="8286776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0000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74" y="3143240"/>
            <a:ext cx="407196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500" dirty="0" smtClean="0">
                <a:solidFill>
                  <a:schemeClr val="accent2">
                    <a:lumMod val="75000"/>
                  </a:schemeClr>
                </a:solidFill>
                <a:cs typeface="Mj_Granada Shade" pitchFamily="2" charset="-78"/>
              </a:rPr>
              <a:t>پایان</a:t>
            </a:r>
            <a:endParaRPr lang="en-US" sz="14500" dirty="0">
              <a:solidFill>
                <a:schemeClr val="accent2">
                  <a:lumMod val="75000"/>
                </a:schemeClr>
              </a:solidFill>
              <a:cs typeface="Mj_Granada Shade" pitchFamily="2" charset="-78"/>
            </a:endParaRPr>
          </a:p>
        </p:txBody>
      </p:sp>
    </p:spTree>
  </p:cSld>
  <p:clrMapOvr>
    <a:masterClrMapping/>
  </p:clrMapOvr>
  <p:transition advTm="5000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4664" y="323528"/>
            <a:ext cx="6093336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cs typeface="B Koodak" pitchFamily="2" charset="-78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4" y="36646"/>
            <a:ext cx="859989" cy="628956"/>
          </a:xfrm>
          <a:prstGeom prst="rect">
            <a:avLst/>
          </a:prstGeom>
          <a:noFill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97153" y="467544"/>
            <a:ext cx="340609" cy="34285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9" y="1187624"/>
            <a:ext cx="635327" cy="320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665" y="467544"/>
            <a:ext cx="61206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تمرین املا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سال تحصیلی 95-1394 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35696"/>
            <a:ext cx="685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rgbClr val="006600"/>
                </a:solidFill>
                <a:cs typeface="B Koodak" pitchFamily="2" charset="-78"/>
              </a:rPr>
              <a:t>5 کلمه از درس</a:t>
            </a:r>
            <a:r>
              <a:rPr lang="fa-IR" sz="800" dirty="0" smtClean="0">
                <a:solidFill>
                  <a:srgbClr val="006600"/>
                </a:solidFill>
                <a:cs typeface="B Koodak" pitchFamily="2" charset="-78"/>
              </a:rPr>
              <a:t>.......... </a:t>
            </a:r>
            <a:r>
              <a:rPr lang="fa-IR" sz="1600" dirty="0" smtClean="0">
                <a:solidFill>
                  <a:srgbClr val="006600"/>
                </a:solidFill>
                <a:cs typeface="B Koodak" pitchFamily="2" charset="-78"/>
              </a:rPr>
              <a:t>تا </a:t>
            </a:r>
            <a:r>
              <a:rPr lang="fa-IR" sz="800" dirty="0" smtClean="0">
                <a:solidFill>
                  <a:srgbClr val="006600"/>
                </a:solidFill>
                <a:cs typeface="B Koodak" pitchFamily="2" charset="-78"/>
              </a:rPr>
              <a:t>.......... </a:t>
            </a:r>
            <a:r>
              <a:rPr lang="fa-IR" sz="1600" dirty="0" smtClean="0">
                <a:solidFill>
                  <a:srgbClr val="006600"/>
                </a:solidFill>
                <a:cs typeface="B Koodak" pitchFamily="2" charset="-78"/>
              </a:rPr>
              <a:t>پیدا کن که « ................ » داشته باشد و با آن جمله بساز.</a:t>
            </a:r>
            <a:endParaRPr lang="fa-IR" sz="1600" dirty="0">
              <a:solidFill>
                <a:srgbClr val="006600"/>
              </a:solidFill>
              <a:cs typeface="B Koodak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24128"/>
            <a:ext cx="685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1600" dirty="0" smtClean="0">
                <a:solidFill>
                  <a:srgbClr val="660066"/>
                </a:solidFill>
                <a:cs typeface="B Koodak" pitchFamily="2" charset="-78"/>
              </a:rPr>
              <a:t>5 کلمه از درس</a:t>
            </a:r>
            <a:r>
              <a:rPr lang="fa-IR" sz="800" dirty="0" smtClean="0">
                <a:solidFill>
                  <a:srgbClr val="660066"/>
                </a:solidFill>
                <a:cs typeface="B Koodak" pitchFamily="2" charset="-78"/>
              </a:rPr>
              <a:t>.......... </a:t>
            </a:r>
            <a:r>
              <a:rPr lang="fa-IR" sz="1600" dirty="0" smtClean="0">
                <a:solidFill>
                  <a:srgbClr val="660066"/>
                </a:solidFill>
                <a:cs typeface="B Koodak" pitchFamily="2" charset="-78"/>
              </a:rPr>
              <a:t>تا </a:t>
            </a:r>
            <a:r>
              <a:rPr lang="fa-IR" sz="800" dirty="0" smtClean="0">
                <a:solidFill>
                  <a:srgbClr val="660066"/>
                </a:solidFill>
                <a:cs typeface="B Koodak" pitchFamily="2" charset="-78"/>
              </a:rPr>
              <a:t>.......... </a:t>
            </a:r>
            <a:r>
              <a:rPr lang="fa-IR" sz="1600" dirty="0" smtClean="0">
                <a:solidFill>
                  <a:srgbClr val="660066"/>
                </a:solidFill>
                <a:cs typeface="B Koodak" pitchFamily="2" charset="-78"/>
              </a:rPr>
              <a:t>پیدا کن که « ................ » داشته باشد و با آن جمله بساز.</a:t>
            </a:r>
            <a:endParaRPr lang="fa-IR" sz="1600" dirty="0">
              <a:solidFill>
                <a:srgbClr val="660066"/>
              </a:solidFill>
              <a:cs typeface="B Koodak" pitchFamily="2" charset="-78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3284984" y="2411760"/>
          <a:ext cx="47525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2267745"/>
            <a:ext cx="4437112" cy="2708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300000"/>
              </a:lnSpc>
            </a:pPr>
            <a:r>
              <a:rPr lang="fa-IR" sz="1400" dirty="0" smtClean="0">
                <a:solidFill>
                  <a:schemeClr val="bg1">
                    <a:lumMod val="6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284984" y="6300192"/>
          <a:ext cx="47525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156177"/>
            <a:ext cx="4437112" cy="2708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300000"/>
              </a:lnSpc>
            </a:pPr>
            <a:r>
              <a:rPr lang="fa-IR" sz="1400" dirty="0" smtClean="0">
                <a:solidFill>
                  <a:schemeClr val="bg1">
                    <a:lumMod val="65000"/>
                  </a:schemeClr>
                </a:solidFill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fa-IR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2852" y="835821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842965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5000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4664" y="323528"/>
            <a:ext cx="6093336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cs typeface="B Koodak" pitchFamily="2" charset="-78"/>
            </a:endParaRP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4" y="36646"/>
            <a:ext cx="859989" cy="628956"/>
          </a:xfrm>
          <a:prstGeom prst="rect">
            <a:avLst/>
          </a:prstGeom>
          <a:noFill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97153" y="467544"/>
            <a:ext cx="340609" cy="34285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9" y="1187624"/>
            <a:ext cx="635327" cy="3204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4665" y="467544"/>
            <a:ext cx="61206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تمرین املا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سال تحصیلی 95-1394 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40" y="1763690"/>
            <a:ext cx="6480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fa-IR" sz="1600" b="1" dirty="0" smtClean="0">
                <a:solidFill>
                  <a:srgbClr val="0070C0"/>
                </a:solidFill>
                <a:cs typeface="B Koodak" pitchFamily="2" charset="-78"/>
              </a:rPr>
              <a:t>با توجه به درس هایی که خوانده ای جدول زیر را به صورتی کامل کن که  جایگاه حرف </a:t>
            </a:r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..........</a:t>
            </a:r>
            <a:r>
              <a:rPr lang="fa-IR" sz="1600" dirty="0" smtClean="0">
                <a:cs typeface="B Koodak" pitchFamily="2" charset="-78"/>
              </a:rPr>
              <a:t> </a:t>
            </a:r>
            <a:r>
              <a:rPr lang="fa-IR" sz="1600" dirty="0" smtClean="0">
                <a:solidFill>
                  <a:srgbClr val="0070C0"/>
                </a:solidFill>
                <a:cs typeface="B Koodak" pitchFamily="2" charset="-78"/>
              </a:rPr>
              <a:t>در کلمه ها حفظ شود . </a:t>
            </a:r>
            <a:endParaRPr lang="fa-IR" sz="1600" dirty="0">
              <a:solidFill>
                <a:srgbClr val="0070C0"/>
              </a:solidFill>
              <a:cs typeface="B Koodak" pitchFamily="2" charset="-78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5805264" y="313184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Flowchart: Connector 13"/>
          <p:cNvSpPr/>
          <p:nvPr/>
        </p:nvSpPr>
        <p:spPr>
          <a:xfrm>
            <a:off x="5013176" y="313184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Flowchart: Connector 14"/>
          <p:cNvSpPr/>
          <p:nvPr/>
        </p:nvSpPr>
        <p:spPr>
          <a:xfrm>
            <a:off x="4221088" y="313184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Flowchart: Connector 15"/>
          <p:cNvSpPr/>
          <p:nvPr/>
        </p:nvSpPr>
        <p:spPr>
          <a:xfrm>
            <a:off x="5805264" y="3923928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Flowchart: Connector 16"/>
          <p:cNvSpPr/>
          <p:nvPr/>
        </p:nvSpPr>
        <p:spPr>
          <a:xfrm>
            <a:off x="5013176" y="3923928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Flowchart: Connector 17"/>
          <p:cNvSpPr/>
          <p:nvPr/>
        </p:nvSpPr>
        <p:spPr>
          <a:xfrm>
            <a:off x="4221088" y="3923928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Flowchart: Connector 18"/>
          <p:cNvSpPr/>
          <p:nvPr/>
        </p:nvSpPr>
        <p:spPr>
          <a:xfrm>
            <a:off x="3429000" y="3923928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Flowchart: Connector 21"/>
          <p:cNvSpPr/>
          <p:nvPr/>
        </p:nvSpPr>
        <p:spPr>
          <a:xfrm>
            <a:off x="5805264" y="471601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Flowchart: Connector 22"/>
          <p:cNvSpPr/>
          <p:nvPr/>
        </p:nvSpPr>
        <p:spPr>
          <a:xfrm>
            <a:off x="5013176" y="471601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Flowchart: Connector 23"/>
          <p:cNvSpPr/>
          <p:nvPr/>
        </p:nvSpPr>
        <p:spPr>
          <a:xfrm>
            <a:off x="4221088" y="471601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Flowchart: Connector 24"/>
          <p:cNvSpPr/>
          <p:nvPr/>
        </p:nvSpPr>
        <p:spPr>
          <a:xfrm>
            <a:off x="3429000" y="471601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Flowchart: Connector 25"/>
          <p:cNvSpPr/>
          <p:nvPr/>
        </p:nvSpPr>
        <p:spPr>
          <a:xfrm>
            <a:off x="2636912" y="471601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Flowchart: Connector 27"/>
          <p:cNvSpPr/>
          <p:nvPr/>
        </p:nvSpPr>
        <p:spPr>
          <a:xfrm>
            <a:off x="5805264" y="5508104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Flowchart: Connector 28"/>
          <p:cNvSpPr/>
          <p:nvPr/>
        </p:nvSpPr>
        <p:spPr>
          <a:xfrm>
            <a:off x="5013176" y="5508104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Flowchart: Connector 29"/>
          <p:cNvSpPr/>
          <p:nvPr/>
        </p:nvSpPr>
        <p:spPr>
          <a:xfrm>
            <a:off x="4221088" y="5508104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Flowchart: Connector 30"/>
          <p:cNvSpPr/>
          <p:nvPr/>
        </p:nvSpPr>
        <p:spPr>
          <a:xfrm>
            <a:off x="3429000" y="5508104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Flowchart: Connector 31"/>
          <p:cNvSpPr/>
          <p:nvPr/>
        </p:nvSpPr>
        <p:spPr>
          <a:xfrm>
            <a:off x="2636912" y="5508104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Flowchart: Connector 32"/>
          <p:cNvSpPr/>
          <p:nvPr/>
        </p:nvSpPr>
        <p:spPr>
          <a:xfrm>
            <a:off x="1844824" y="5508104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Flowchart: Connector 39"/>
          <p:cNvSpPr/>
          <p:nvPr/>
        </p:nvSpPr>
        <p:spPr>
          <a:xfrm>
            <a:off x="5805264" y="6300192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1" name="Flowchart: Connector 40"/>
          <p:cNvSpPr/>
          <p:nvPr/>
        </p:nvSpPr>
        <p:spPr>
          <a:xfrm>
            <a:off x="5013176" y="6300192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2" name="Flowchart: Connector 41"/>
          <p:cNvSpPr/>
          <p:nvPr/>
        </p:nvSpPr>
        <p:spPr>
          <a:xfrm>
            <a:off x="4221088" y="6300192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3" name="Flowchart: Connector 42"/>
          <p:cNvSpPr/>
          <p:nvPr/>
        </p:nvSpPr>
        <p:spPr>
          <a:xfrm>
            <a:off x="3429000" y="6300192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4" name="Flowchart: Connector 43"/>
          <p:cNvSpPr/>
          <p:nvPr/>
        </p:nvSpPr>
        <p:spPr>
          <a:xfrm>
            <a:off x="2636912" y="6300192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5" name="Flowchart: Connector 44"/>
          <p:cNvSpPr/>
          <p:nvPr/>
        </p:nvSpPr>
        <p:spPr>
          <a:xfrm>
            <a:off x="1844824" y="6300192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6" name="Flowchart: Connector 45"/>
          <p:cNvSpPr/>
          <p:nvPr/>
        </p:nvSpPr>
        <p:spPr>
          <a:xfrm>
            <a:off x="5877272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7" name="Flowchart: Connector 46"/>
          <p:cNvSpPr/>
          <p:nvPr/>
        </p:nvSpPr>
        <p:spPr>
          <a:xfrm>
            <a:off x="5085184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8" name="Flowchart: Connector 47"/>
          <p:cNvSpPr/>
          <p:nvPr/>
        </p:nvSpPr>
        <p:spPr>
          <a:xfrm>
            <a:off x="4293096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9" name="Flowchart: Connector 48"/>
          <p:cNvSpPr/>
          <p:nvPr/>
        </p:nvSpPr>
        <p:spPr>
          <a:xfrm>
            <a:off x="3501008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0" name="Flowchart: Connector 49"/>
          <p:cNvSpPr/>
          <p:nvPr/>
        </p:nvSpPr>
        <p:spPr>
          <a:xfrm>
            <a:off x="2708920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1" name="Flowchart: Connector 50"/>
          <p:cNvSpPr/>
          <p:nvPr/>
        </p:nvSpPr>
        <p:spPr>
          <a:xfrm>
            <a:off x="1916832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2" name="Flowchart: Connector 51"/>
          <p:cNvSpPr/>
          <p:nvPr/>
        </p:nvSpPr>
        <p:spPr>
          <a:xfrm>
            <a:off x="1052736" y="6300192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Flowchart: Connector 52"/>
          <p:cNvSpPr/>
          <p:nvPr/>
        </p:nvSpPr>
        <p:spPr>
          <a:xfrm>
            <a:off x="1052736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4" name="Flowchart: Connector 53"/>
          <p:cNvSpPr/>
          <p:nvPr/>
        </p:nvSpPr>
        <p:spPr>
          <a:xfrm>
            <a:off x="260648" y="7092280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8" name="TextBox 57"/>
          <p:cNvSpPr txBox="1"/>
          <p:nvPr/>
        </p:nvSpPr>
        <p:spPr>
          <a:xfrm>
            <a:off x="188641" y="1979714"/>
            <a:ext cx="72008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..........</a:t>
            </a:r>
          </a:p>
          <a:p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..........</a:t>
            </a:r>
          </a:p>
          <a:p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..........</a:t>
            </a:r>
            <a:endParaRPr lang="fa-I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..........</a:t>
            </a:r>
            <a:endParaRPr lang="fa-I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a-IR" sz="1600" dirty="0" smtClean="0">
                <a:solidFill>
                  <a:schemeClr val="accent6">
                    <a:lumMod val="75000"/>
                  </a:schemeClr>
                </a:solidFill>
                <a:cs typeface="B Koodak" pitchFamily="2" charset="-78"/>
              </a:rPr>
              <a:t>..........</a:t>
            </a:r>
            <a:endParaRPr lang="fa-IR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a-IR" sz="1600" dirty="0" smtClean="0">
              <a:cs typeface="B Koodak" pitchFamily="2" charset="-78"/>
            </a:endParaRPr>
          </a:p>
          <a:p>
            <a:endParaRPr lang="fa-IR" sz="1600" dirty="0" smtClean="0">
              <a:cs typeface="B Koodak" pitchFamily="2" charset="-78"/>
            </a:endParaRPr>
          </a:p>
          <a:p>
            <a:endParaRPr lang="fa-IR" sz="1600" dirty="0"/>
          </a:p>
        </p:txBody>
      </p:sp>
      <p:sp>
        <p:nvSpPr>
          <p:cNvPr id="59" name="Flowchart: Connector 58"/>
          <p:cNvSpPr/>
          <p:nvPr/>
        </p:nvSpPr>
        <p:spPr>
          <a:xfrm>
            <a:off x="5877272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0" name="Flowchart: Connector 59"/>
          <p:cNvSpPr/>
          <p:nvPr/>
        </p:nvSpPr>
        <p:spPr>
          <a:xfrm>
            <a:off x="5085184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1" name="Flowchart: Connector 60"/>
          <p:cNvSpPr/>
          <p:nvPr/>
        </p:nvSpPr>
        <p:spPr>
          <a:xfrm>
            <a:off x="4293096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2" name="Flowchart: Connector 61"/>
          <p:cNvSpPr/>
          <p:nvPr/>
        </p:nvSpPr>
        <p:spPr>
          <a:xfrm>
            <a:off x="3501008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3" name="Flowchart: Connector 62"/>
          <p:cNvSpPr/>
          <p:nvPr/>
        </p:nvSpPr>
        <p:spPr>
          <a:xfrm>
            <a:off x="2708920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4" name="Flowchart: Connector 63"/>
          <p:cNvSpPr/>
          <p:nvPr/>
        </p:nvSpPr>
        <p:spPr>
          <a:xfrm>
            <a:off x="1916832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5" name="Flowchart: Connector 64"/>
          <p:cNvSpPr/>
          <p:nvPr/>
        </p:nvSpPr>
        <p:spPr>
          <a:xfrm>
            <a:off x="1052736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6" name="Flowchart: Connector 65"/>
          <p:cNvSpPr/>
          <p:nvPr/>
        </p:nvSpPr>
        <p:spPr>
          <a:xfrm>
            <a:off x="260648" y="7956376"/>
            <a:ext cx="720000" cy="720000"/>
          </a:xfrm>
          <a:prstGeom prst="flowChartConnector">
            <a:avLst/>
          </a:prstGeom>
          <a:solidFill>
            <a:srgbClr val="CCFF66"/>
          </a:solidFill>
          <a:ln w="47625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3000" b="1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77272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660066"/>
                </a:solidFill>
                <a:cs typeface="B Nazanin" pitchFamily="2" charset="-78"/>
              </a:rPr>
              <a:t>1</a:t>
            </a:r>
            <a:endParaRPr lang="fa-IR" sz="3000" b="1" dirty="0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085184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660066"/>
                </a:solidFill>
                <a:cs typeface="B Nazanin" pitchFamily="2" charset="-78"/>
              </a:rPr>
              <a:t>2</a:t>
            </a:r>
            <a:endParaRPr lang="fa-IR" sz="3000" b="1" dirty="0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293096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660066"/>
                </a:solidFill>
                <a:cs typeface="B Nazanin" pitchFamily="2" charset="-78"/>
              </a:rPr>
              <a:t>3</a:t>
            </a:r>
            <a:endParaRPr lang="fa-IR" sz="3000" b="1" dirty="0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01008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660066"/>
                </a:solidFill>
                <a:cs typeface="B Nazanin" pitchFamily="2" charset="-78"/>
              </a:rPr>
              <a:t>4</a:t>
            </a:r>
            <a:endParaRPr lang="fa-IR" sz="3000" b="1" dirty="0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708920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660066"/>
                </a:solidFill>
                <a:cs typeface="B Nazanin" pitchFamily="2" charset="-78"/>
              </a:rPr>
              <a:t>5</a:t>
            </a:r>
            <a:endParaRPr lang="fa-IR" sz="3000" b="1" dirty="0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16832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>
                <a:solidFill>
                  <a:srgbClr val="660066"/>
                </a:solidFill>
                <a:cs typeface="B Nazanin" pitchFamily="2" charset="-78"/>
              </a:rPr>
              <a:t>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052736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660066"/>
                </a:solidFill>
                <a:cs typeface="B Nazanin" pitchFamily="2" charset="-78"/>
              </a:rPr>
              <a:t>7</a:t>
            </a:r>
            <a:endParaRPr lang="fa-IR" sz="3000" b="1" dirty="0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0648" y="8100393"/>
            <a:ext cx="648072" cy="553998"/>
          </a:xfrm>
          <a:prstGeom prst="rect">
            <a:avLst/>
          </a:prstGeom>
          <a:noFill/>
          <a:ln w="47625">
            <a:noFill/>
            <a:prstDash val="sysDot"/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3000" b="1" dirty="0" smtClean="0">
                <a:solidFill>
                  <a:srgbClr val="660066"/>
                </a:solidFill>
                <a:cs typeface="B Nazanin" pitchFamily="2" charset="-78"/>
              </a:rPr>
              <a:t>8</a:t>
            </a:r>
            <a:endParaRPr lang="fa-IR" sz="3000" b="1" dirty="0">
              <a:solidFill>
                <a:srgbClr val="660066"/>
              </a:solidFill>
              <a:cs typeface="B Nazanin" pitchFamily="2" charset="-7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42852" y="5214942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0" y="5286380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664" y="323528"/>
            <a:ext cx="6093336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cs typeface="B Koodak" pitchFamily="2" charset="-78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880" flipH="1">
            <a:off x="26024" y="36646"/>
            <a:ext cx="859989" cy="628956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797153" y="467544"/>
            <a:ext cx="340609" cy="34285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0969" y="1187624"/>
            <a:ext cx="635327" cy="320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4665" y="467544"/>
            <a:ext cx="61206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املای قطره ای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سال تحصیلی 95-1394 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3429000" y="3491880"/>
            <a:ext cx="2304256" cy="2376264"/>
          </a:xfrm>
          <a:prstGeom prst="mathMultiply">
            <a:avLst>
              <a:gd name="adj1" fmla="val 0"/>
            </a:avLst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Multiply 27"/>
          <p:cNvSpPr/>
          <p:nvPr/>
        </p:nvSpPr>
        <p:spPr>
          <a:xfrm>
            <a:off x="1700809" y="3995936"/>
            <a:ext cx="3528392" cy="3528392"/>
          </a:xfrm>
          <a:prstGeom prst="mathMultiply">
            <a:avLst>
              <a:gd name="adj1" fmla="val 4"/>
            </a:avLst>
          </a:prstGeom>
          <a:solidFill>
            <a:srgbClr val="9933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Multiply 29"/>
          <p:cNvSpPr/>
          <p:nvPr/>
        </p:nvSpPr>
        <p:spPr>
          <a:xfrm>
            <a:off x="1196753" y="3419872"/>
            <a:ext cx="2304256" cy="2376264"/>
          </a:xfrm>
          <a:prstGeom prst="mathMultiply">
            <a:avLst>
              <a:gd name="adj1" fmla="val 0"/>
            </a:avLst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Multiply 31"/>
          <p:cNvSpPr/>
          <p:nvPr/>
        </p:nvSpPr>
        <p:spPr>
          <a:xfrm>
            <a:off x="1196753" y="5652120"/>
            <a:ext cx="2304256" cy="2376264"/>
          </a:xfrm>
          <a:prstGeom prst="mathMultiply">
            <a:avLst>
              <a:gd name="adj1" fmla="val 0"/>
            </a:avLst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Multiply 32"/>
          <p:cNvSpPr/>
          <p:nvPr/>
        </p:nvSpPr>
        <p:spPr>
          <a:xfrm>
            <a:off x="3429000" y="5724128"/>
            <a:ext cx="2304256" cy="2376264"/>
          </a:xfrm>
          <a:prstGeom prst="mathMultiply">
            <a:avLst>
              <a:gd name="adj1" fmla="val 0"/>
            </a:avLst>
          </a:prstGeom>
          <a:solidFill>
            <a:srgbClr val="993366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4" name="TextBox 63"/>
          <p:cNvSpPr txBox="1"/>
          <p:nvPr/>
        </p:nvSpPr>
        <p:spPr>
          <a:xfrm>
            <a:off x="188640" y="1763690"/>
            <a:ext cx="64807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fa-IR" sz="1600" dirty="0" smtClean="0">
                <a:solidFill>
                  <a:srgbClr val="990000"/>
                </a:solidFill>
                <a:cs typeface="B Koodak" pitchFamily="2" charset="-78"/>
              </a:rPr>
              <a:t>با توجه به حروف کلمه ی نوشته شده ، 3 کلمه ی دیگر از درس هایی که خوانده ای پیدا کن و در جای مناسب بنویس . </a:t>
            </a:r>
            <a:endParaRPr lang="fa-IR" sz="1600" dirty="0">
              <a:solidFill>
                <a:srgbClr val="990000"/>
              </a:solidFill>
              <a:cs typeface="B Koodak" pitchFamily="2" charset="-78"/>
            </a:endParaRPr>
          </a:p>
        </p:txBody>
      </p:sp>
      <p:sp>
        <p:nvSpPr>
          <p:cNvPr id="65" name="Teardrop 64"/>
          <p:cNvSpPr/>
          <p:nvPr/>
        </p:nvSpPr>
        <p:spPr>
          <a:xfrm rot="18795384">
            <a:off x="777164" y="4495347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6" name="Teardrop 65"/>
          <p:cNvSpPr/>
          <p:nvPr/>
        </p:nvSpPr>
        <p:spPr>
          <a:xfrm rot="18795384">
            <a:off x="1065196" y="3127195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7" name="Teardrop 66"/>
          <p:cNvSpPr/>
          <p:nvPr/>
        </p:nvSpPr>
        <p:spPr>
          <a:xfrm rot="18795384">
            <a:off x="2433347" y="3055185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8" name="Teardrop 67"/>
          <p:cNvSpPr/>
          <p:nvPr/>
        </p:nvSpPr>
        <p:spPr>
          <a:xfrm rot="18795384">
            <a:off x="3585475" y="3127195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9" name="Teardrop 68"/>
          <p:cNvSpPr/>
          <p:nvPr/>
        </p:nvSpPr>
        <p:spPr>
          <a:xfrm rot="18795384">
            <a:off x="4953627" y="3127195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0" name="Teardrop 69"/>
          <p:cNvSpPr/>
          <p:nvPr/>
        </p:nvSpPr>
        <p:spPr>
          <a:xfrm rot="18795384">
            <a:off x="5025635" y="4639363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1" name="Teardrop 70"/>
          <p:cNvSpPr/>
          <p:nvPr/>
        </p:nvSpPr>
        <p:spPr>
          <a:xfrm rot="18795384">
            <a:off x="4809612" y="5935507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2" name="Teardrop 71"/>
          <p:cNvSpPr/>
          <p:nvPr/>
        </p:nvSpPr>
        <p:spPr>
          <a:xfrm rot="18795384">
            <a:off x="4953627" y="7375667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3" name="Teardrop 72"/>
          <p:cNvSpPr/>
          <p:nvPr/>
        </p:nvSpPr>
        <p:spPr>
          <a:xfrm rot="18795384">
            <a:off x="3585475" y="7591689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4" name="Teardrop 73"/>
          <p:cNvSpPr/>
          <p:nvPr/>
        </p:nvSpPr>
        <p:spPr>
          <a:xfrm rot="18795384">
            <a:off x="2433349" y="7591689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5" name="Teardrop 74"/>
          <p:cNvSpPr/>
          <p:nvPr/>
        </p:nvSpPr>
        <p:spPr>
          <a:xfrm rot="18795384">
            <a:off x="993188" y="7447675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6" name="Teardrop 75"/>
          <p:cNvSpPr/>
          <p:nvPr/>
        </p:nvSpPr>
        <p:spPr>
          <a:xfrm rot="18795384">
            <a:off x="849171" y="5935505"/>
            <a:ext cx="1047200" cy="10800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7" name="Teardrop 76"/>
          <p:cNvSpPr/>
          <p:nvPr/>
        </p:nvSpPr>
        <p:spPr>
          <a:xfrm rot="18795384">
            <a:off x="2773292" y="5199544"/>
            <a:ext cx="1312479" cy="1337200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8" name="Teardrop 77"/>
          <p:cNvSpPr/>
          <p:nvPr/>
        </p:nvSpPr>
        <p:spPr>
          <a:xfrm rot="18795384">
            <a:off x="2054480" y="4538832"/>
            <a:ext cx="550903" cy="570392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0" name="Teardrop 79"/>
          <p:cNvSpPr/>
          <p:nvPr/>
        </p:nvSpPr>
        <p:spPr>
          <a:xfrm rot="18795384">
            <a:off x="2109853" y="6627065"/>
            <a:ext cx="550903" cy="570392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1" name="Teardrop 80"/>
          <p:cNvSpPr/>
          <p:nvPr/>
        </p:nvSpPr>
        <p:spPr>
          <a:xfrm rot="18795384">
            <a:off x="4198085" y="6699073"/>
            <a:ext cx="550903" cy="570392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2" name="Teardrop 81"/>
          <p:cNvSpPr/>
          <p:nvPr/>
        </p:nvSpPr>
        <p:spPr>
          <a:xfrm rot="18795384">
            <a:off x="4270093" y="4538833"/>
            <a:ext cx="550903" cy="570392"/>
          </a:xfrm>
          <a:prstGeom prst="teardrop">
            <a:avLst/>
          </a:prstGeom>
          <a:solidFill>
            <a:srgbClr val="FF9900"/>
          </a:solidFill>
          <a:ln cmpd="sng">
            <a:solidFill>
              <a:srgbClr val="FFFF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>
            <a:off x="142852" y="835821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842965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664" y="323528"/>
            <a:ext cx="6093336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cs typeface="B Koodak" pitchFamily="2" charset="-78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4" y="36646"/>
            <a:ext cx="859989" cy="628956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97153" y="467544"/>
            <a:ext cx="340609" cy="34285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9609" y="1115616"/>
            <a:ext cx="635327" cy="320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4665" y="467544"/>
            <a:ext cx="61206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املای چرخ و فلکی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سال تحصیلی 95-1394 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دبستان دخترانه ی کنی اسلامی</a:t>
            </a:r>
            <a:endParaRPr lang="fa-IR" dirty="0">
              <a:cs typeface="B Koodak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1691680"/>
            <a:ext cx="685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fa-IR" sz="1600" dirty="0" smtClean="0">
                <a:solidFill>
                  <a:srgbClr val="660066"/>
                </a:solidFill>
                <a:cs typeface="B Koodak" pitchFamily="2" charset="-78"/>
              </a:rPr>
              <a:t>    با توجه به حروف نوشته شده و شماره ی هر درس ، کلمه ی مناسبی را در چرخ و فلک بنویس :</a:t>
            </a:r>
            <a:endParaRPr lang="fa-IR" sz="1600" dirty="0">
              <a:solidFill>
                <a:srgbClr val="660066"/>
              </a:solidFill>
              <a:cs typeface="B Koodak" pitchFamily="2" charset="-78"/>
            </a:endParaRPr>
          </a:p>
        </p:txBody>
      </p:sp>
      <p:sp>
        <p:nvSpPr>
          <p:cNvPr id="43" name="Multiply 42"/>
          <p:cNvSpPr/>
          <p:nvPr/>
        </p:nvSpPr>
        <p:spPr>
          <a:xfrm rot="2649059">
            <a:off x="1325142" y="3366211"/>
            <a:ext cx="4154267" cy="3995755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581128" y="3275856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6" name="Multiply 55"/>
          <p:cNvSpPr/>
          <p:nvPr/>
        </p:nvSpPr>
        <p:spPr>
          <a:xfrm>
            <a:off x="1124744" y="3347864"/>
            <a:ext cx="4536504" cy="4104456"/>
          </a:xfrm>
          <a:prstGeom prst="mathMultiply">
            <a:avLst>
              <a:gd name="adj1" fmla="val 0"/>
            </a:avLst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7" name="Flowchart: Connector 56"/>
          <p:cNvSpPr/>
          <p:nvPr/>
        </p:nvSpPr>
        <p:spPr>
          <a:xfrm>
            <a:off x="2348880" y="4283968"/>
            <a:ext cx="2160000" cy="2160000"/>
          </a:xfrm>
          <a:prstGeom prst="flowChartConnector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877272" y="3275856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latin typeface="IranNastaliq" pitchFamily="18" charset="0"/>
                <a:cs typeface="B Koodak" pitchFamily="2" charset="-78"/>
              </a:rPr>
              <a:t>ژ</a:t>
            </a:r>
            <a:endParaRPr lang="fa-IR" sz="2000" b="1" dirty="0">
              <a:solidFill>
                <a:schemeClr val="tx1"/>
              </a:solidFill>
              <a:latin typeface="IranNastaliq" pitchFamily="18" charset="0"/>
              <a:cs typeface="B Koodak" pitchFamily="2" charset="-78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797152" y="5004048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869160" y="4644008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8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165304" y="4644008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ق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581128" y="6300192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53136" y="5940152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>
                <a:solidFill>
                  <a:schemeClr val="tx1"/>
                </a:solidFill>
                <a:cs typeface="B Koodak" pitchFamily="2" charset="-78"/>
              </a:rPr>
              <a:t>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949280" y="5940152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564904" y="3275856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636912" y="2915816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2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933056" y="2915816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غ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20688" y="3779912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92696" y="3419872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3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988840" y="3419872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ح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60648" y="4932040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32656" y="4572000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4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628800" y="4572000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ظ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0688" y="6228184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92696" y="5868144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5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988840" y="5868144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ص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564904" y="6876256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636912" y="6516216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6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933056" y="6516216"/>
            <a:ext cx="360000" cy="36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ذ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81128" y="3275856"/>
            <a:ext cx="360000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cs typeface="B Koodak" pitchFamily="2" charset="-78"/>
              </a:rPr>
              <a:t>1</a:t>
            </a:r>
            <a:endParaRPr lang="fa-IR" sz="2000" b="1" dirty="0">
              <a:cs typeface="B Koodak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661248" y="5940152"/>
            <a:ext cx="864096" cy="400110"/>
          </a:xfrm>
          <a:prstGeom prst="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هـ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780929" y="4716016"/>
            <a:ext cx="1320800" cy="1076325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</p:pic>
      <p:sp>
        <p:nvSpPr>
          <p:cNvPr id="121" name="Trapezoid 120"/>
          <p:cNvSpPr/>
          <p:nvPr/>
        </p:nvSpPr>
        <p:spPr>
          <a:xfrm>
            <a:off x="1556793" y="8532440"/>
            <a:ext cx="3744416" cy="360040"/>
          </a:xfrm>
          <a:prstGeom prst="trapezoid">
            <a:avLst>
              <a:gd name="adj" fmla="val 225175"/>
            </a:avLst>
          </a:prstGeom>
          <a:solidFill>
            <a:schemeClr val="tx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2" name="Rounded Rectangle 121"/>
          <p:cNvSpPr/>
          <p:nvPr/>
        </p:nvSpPr>
        <p:spPr>
          <a:xfrm>
            <a:off x="4509120" y="3635896"/>
            <a:ext cx="1800000" cy="720000"/>
          </a:xfrm>
          <a:prstGeom prst="roundRect">
            <a:avLst/>
          </a:prstGeom>
          <a:solidFill>
            <a:srgbClr val="CCFF66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429000" y="7596336"/>
            <a:ext cx="72000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0" name="Oval 39"/>
          <p:cNvSpPr/>
          <p:nvPr/>
        </p:nvSpPr>
        <p:spPr>
          <a:xfrm>
            <a:off x="142852" y="835821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0" y="842965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25000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4664" y="323528"/>
            <a:ext cx="6093336" cy="1152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cs typeface="B Koodak" pitchFamily="2" charset="-78"/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6880" flipH="1">
            <a:off x="26024" y="36646"/>
            <a:ext cx="859989" cy="628956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97153" y="467544"/>
            <a:ext cx="340609" cy="342851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9609" y="1115616"/>
            <a:ext cx="635327" cy="32040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4665" y="467545"/>
            <a:ext cx="61206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املای چرخ و فلکی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نام و نام خانوادگی :                                                   سال تحصیلی 95-1394 </a:t>
            </a:r>
          </a:p>
          <a:p>
            <a:pPr algn="ctr"/>
            <a:r>
              <a:rPr lang="fa-IR" dirty="0" smtClean="0">
                <a:cs typeface="B Koodak" pitchFamily="2" charset="-78"/>
              </a:rPr>
              <a:t>پایه پنجم                                                             دبستان دخترانه ی کنی اسلامی</a:t>
            </a:r>
          </a:p>
          <a:p>
            <a:pPr algn="ctr"/>
            <a:endParaRPr lang="fa-IR" dirty="0">
              <a:cs typeface="B Koodak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1691680"/>
            <a:ext cx="6858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fa-IR" sz="16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Koodak" pitchFamily="2" charset="-78"/>
              </a:rPr>
              <a:t>    با توجه به حروف نوشته شده و شماره ی هر درس ، کلمه ی مناسبی را در چرخ و فلک بنویس :</a:t>
            </a:r>
            <a:endParaRPr lang="fa-IR" sz="1600" dirty="0">
              <a:solidFill>
                <a:schemeClr val="tx2">
                  <a:lumMod val="60000"/>
                  <a:lumOff val="40000"/>
                </a:schemeClr>
              </a:solidFill>
              <a:cs typeface="B Koodak" pitchFamily="2" charset="-78"/>
            </a:endParaRPr>
          </a:p>
        </p:txBody>
      </p:sp>
      <p:sp>
        <p:nvSpPr>
          <p:cNvPr id="43" name="Multiply 42"/>
          <p:cNvSpPr/>
          <p:nvPr/>
        </p:nvSpPr>
        <p:spPr>
          <a:xfrm rot="2649059">
            <a:off x="1325142" y="3366211"/>
            <a:ext cx="4154267" cy="3995755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581128" y="3275856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6" name="Multiply 55"/>
          <p:cNvSpPr/>
          <p:nvPr/>
        </p:nvSpPr>
        <p:spPr>
          <a:xfrm>
            <a:off x="1124744" y="3347864"/>
            <a:ext cx="4536504" cy="4104456"/>
          </a:xfrm>
          <a:prstGeom prst="mathMultiply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7" name="Flowchart: Connector 56"/>
          <p:cNvSpPr/>
          <p:nvPr/>
        </p:nvSpPr>
        <p:spPr>
          <a:xfrm>
            <a:off x="2348880" y="4283968"/>
            <a:ext cx="2160000" cy="2160000"/>
          </a:xfrm>
          <a:prstGeom prst="flowChartConnector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877272" y="3275856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chemeClr val="tx1"/>
              </a:solidFill>
              <a:latin typeface="IranNastaliq" pitchFamily="18" charset="0"/>
              <a:cs typeface="B Koodak" pitchFamily="2" charset="-78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797152" y="5004048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869160" y="4644008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165304" y="4644008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581128" y="6300192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53136" y="5940152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949280" y="5940152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564904" y="3275856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636912" y="2915816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933056" y="2915816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20688" y="3779912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92696" y="3419872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1988840" y="3419872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60648" y="4932040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332656" y="4572000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 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628800" y="4572000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 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0688" y="6228184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92696" y="5868144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 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1988840" y="5868144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Koodak" pitchFamily="2" charset="-78"/>
              </a:rPr>
              <a:t> </a:t>
            </a:r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564904" y="6876256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2636912" y="6516216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Koodak" pitchFamily="2" charset="-78"/>
              </a:rPr>
              <a:t> </a:t>
            </a:r>
            <a:endParaRPr lang="fa-IR" sz="2000" dirty="0">
              <a:solidFill>
                <a:schemeClr val="tx1"/>
              </a:solidFill>
              <a:cs typeface="B Koodak" pitchFamily="2" charset="-78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3933056" y="6516216"/>
            <a:ext cx="360000" cy="36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b="1" dirty="0">
              <a:solidFill>
                <a:schemeClr val="tx1"/>
              </a:solidFill>
              <a:cs typeface="B Koodak" pitchFamily="2" charset="-78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2780929" y="4716016"/>
            <a:ext cx="1320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rapezoid 120"/>
          <p:cNvSpPr/>
          <p:nvPr/>
        </p:nvSpPr>
        <p:spPr>
          <a:xfrm>
            <a:off x="1556793" y="8532440"/>
            <a:ext cx="3744416" cy="360040"/>
          </a:xfrm>
          <a:prstGeom prst="trapezoid">
            <a:avLst>
              <a:gd name="adj" fmla="val 225175"/>
            </a:avLst>
          </a:prstGeom>
          <a:solidFill>
            <a:schemeClr val="tx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2" name="Rounded Rectangle 121"/>
          <p:cNvSpPr/>
          <p:nvPr/>
        </p:nvSpPr>
        <p:spPr>
          <a:xfrm>
            <a:off x="4509120" y="3635896"/>
            <a:ext cx="1800000" cy="720000"/>
          </a:xfrm>
          <a:prstGeom prst="roundRect">
            <a:avLst/>
          </a:prstGeom>
          <a:solidFill>
            <a:srgbClr val="FFFF66"/>
          </a:solidFill>
          <a:ln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cs typeface="B Koodak" pitchFamily="2" charset="-78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3429000" y="7596336"/>
            <a:ext cx="72000" cy="93610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8" name="Oval 37"/>
          <p:cNvSpPr/>
          <p:nvPr/>
        </p:nvSpPr>
        <p:spPr>
          <a:xfrm>
            <a:off x="142852" y="8358214"/>
            <a:ext cx="1071570" cy="642942"/>
          </a:xfrm>
          <a:prstGeom prst="ellipse">
            <a:avLst/>
          </a:prstGeom>
          <a:solidFill>
            <a:srgbClr val="CC0066"/>
          </a:solidFill>
          <a:ln>
            <a:solidFill>
              <a:srgbClr val="660066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8429652"/>
            <a:ext cx="128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CCCC"/>
                </a:solidFill>
                <a:cs typeface="Mj_Fantezy " pitchFamily="2" charset="-78"/>
              </a:rPr>
              <a:t>سوهانی</a:t>
            </a:r>
            <a:endParaRPr lang="en-US" sz="2000" b="1" dirty="0">
              <a:solidFill>
                <a:srgbClr val="FFCCCC"/>
              </a:solidFill>
              <a:cs typeface="Mj_Fantezy " pitchFamily="2" charset="-78"/>
            </a:endParaRPr>
          </a:p>
        </p:txBody>
      </p:sp>
    </p:spTree>
  </p:cSld>
  <p:clrMapOvr>
    <a:masterClrMapping/>
  </p:clrMapOvr>
  <p:transition advTm="15000">
    <p:diamond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1327</Words>
  <Application>Microsoft Office PowerPoint</Application>
  <PresentationFormat>On-screen Show (4:3)</PresentationFormat>
  <Paragraphs>332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انواع تکالیف</vt:lpstr>
      <vt:lpstr>مقدّمه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mahya</dc:creator>
  <cp:lastModifiedBy>teacher</cp:lastModifiedBy>
  <cp:revision>76</cp:revision>
  <dcterms:created xsi:type="dcterms:W3CDTF">2014-12-05T15:31:09Z</dcterms:created>
  <dcterms:modified xsi:type="dcterms:W3CDTF">2015-12-29T08:16:32Z</dcterms:modified>
</cp:coreProperties>
</file>