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D5B6A-CBCA-4A14-B084-C5098653C8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F8C48A-F227-44A5-9C77-E6616FF1E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EC126-E92B-4A18-8E5D-608EE5FF2A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314F9F-5D88-4976-8459-3F5299650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A2546-344A-45C0-82E2-C2BFA156E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43308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08AF6-1C71-48E7-8600-E6B81A2F42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04C32D-3F07-419B-8E81-FAA93787F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BD0A5-183A-4638-8529-76147C986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C03933-EFE9-4445-8824-278235E86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A301E-A352-4EE9-8BBE-452C42DAB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7462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76CF71-64C1-4C38-9923-411F3BC13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3BFECF-16F6-44FD-8510-D23CA06365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F67DE-11D4-44E7-8F52-CA61CB1FE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D4249A-4ABA-42A9-B9AE-60AE14217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3D39BF-9004-44C1-B156-E5CC1556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33676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8567A-7283-4ED2-B2AD-C9EEDDB37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812FE-7827-4E2F-980C-A9934B5924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D7A87-1A06-436E-AB43-C2C74A43E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96149-39D1-49DB-A4F1-5BAEE2477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7895D2-2DB5-40C7-B064-B3EF20AC4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80952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3DA81-ABAC-4C94-A4DE-AB3D6BCE3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26CEDA-8276-405C-88A0-45E4AACF49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424CA-B455-47C3-BD36-DF423F409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BCEBC-9CE3-4409-BD2B-A0510253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706AB-FD32-4D30-B17C-BA7E16A27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988389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700077-2597-4D4C-ADB8-BFF9BDBD2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8A1DF-BDF5-49D1-AADA-37D663B68C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468F4-19F2-400F-BB8F-F457348C10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2AAC8F-6068-4C8B-9A73-D1609E4DA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E4005D-A467-4EA5-A3BA-9964057A8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22F1D2-FB4E-458C-9058-09508512A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24710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901B2-3507-4C87-BB18-7E8F8036A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D26464-210D-422E-B835-60E90DADBC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2B6F2-CD2B-4D06-A0AA-0EDFCB5069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7EB1A-EA30-4A32-A5E7-87D189A750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CBAEFD-05E7-4DEA-846B-F394BF166E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DEF5E9F-CE42-4D88-8FF1-7B60F4FE8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B67AB9-C3C9-4B99-A764-16B57E604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31DD6C-95FE-4386-93D9-11659BB1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8577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61129-5DCC-4AD8-9528-E5DD1CF95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1E604-E95F-4AD0-B1A8-7C59551E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28B9FC-81BB-4C89-A15E-A4065D96A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907816-02CB-4FCE-A00D-B713E688C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21409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CE4B7D-2591-4D61-AC35-8892CC203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E67406-2612-4536-9592-3DC9575A5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B5C7B1-37AF-40D0-88C8-00E77E71E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5728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75E30-E082-4A00-AC99-B5A07FB4B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BE139-C0AD-41A5-BCE3-7B812E1B2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20DABE-EC08-449D-952A-2E3CF8D22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C0FAEC-724C-4AC4-8C84-D0CCE7DCE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2467C3-D03E-425A-BAAA-0BFAEB855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77382-A368-4AE9-A7E8-22F3AB7B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856997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5A656-CF75-4A59-8DE0-00E239F03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925F4F-EA9D-41BE-8702-F49E6A6F27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439634-EF84-473A-B76D-91B8436314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B856A6-A032-42F1-8141-B867ECCEC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ACDCEC-2417-43AA-B4DB-3ADDB989A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882D34-33EF-4C02-A721-29F6B1C36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13552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76614B-B75B-4552-9262-AEA1CA8DC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a-I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E23E6-5DA5-4AFA-AC13-9235678CF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23C76-15F6-4546-9946-188DA0B766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04241-7F6E-4FF0-9A51-C7A80B0F20BC}" type="datetimeFigureOut">
              <a:rPr lang="fa-IR" smtClean="0"/>
              <a:t>14/12/1443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F1B8BF-6207-4C8C-830D-8D0CC466FD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1A7AA4-9D49-4BF1-9520-ED9DD8DDC0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7AC10-93DF-46D6-93CF-73B6B1DD26C2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79278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0A701-C31E-4938-B677-66801398A6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490" y="1023456"/>
            <a:ext cx="10972800" cy="4320332"/>
          </a:xfrm>
        </p:spPr>
        <p:txBody>
          <a:bodyPr>
            <a:normAutofit/>
          </a:bodyPr>
          <a:lstStyle/>
          <a:p>
            <a:pPr rtl="1"/>
            <a:r>
              <a:rPr lang="fa-IR" dirty="0">
                <a:cs typeface="B Titr" panose="00000700000000000000" pitchFamily="2" charset="-78"/>
              </a:rPr>
              <a:t>قابل توجه آن دسته از اساتيد متقاضي تدريس در دانشگاه فرهنگيان كه قبلا در خرداد ماه 1401 از طريق وب سايت دانشگاه  ثبت نام كرده بودند</a:t>
            </a:r>
            <a:br>
              <a:rPr lang="fa-IR" dirty="0">
                <a:cs typeface="B Titr" panose="00000700000000000000" pitchFamily="2" charset="-78"/>
              </a:rPr>
            </a:br>
            <a:r>
              <a:rPr lang="fa-IR" dirty="0">
                <a:cs typeface="B Titr" panose="00000700000000000000" pitchFamily="2" charset="-78"/>
              </a:rPr>
              <a:t>(</a:t>
            </a:r>
            <a:r>
              <a:rPr lang="fa-IR" sz="2800" dirty="0">
                <a:cs typeface="B Titr" panose="00000700000000000000" pitchFamily="2" charset="-78"/>
              </a:rPr>
              <a:t>تاريخ اعلام اسامي نهايي و زمان و مكان مصاحبه</a:t>
            </a:r>
            <a:r>
              <a:rPr lang="fa-IR" dirty="0">
                <a:cs typeface="B Titr" panose="00000700000000000000" pitchFamily="2" charset="-78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4728945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38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قابل توجه آن دسته از اساتيد متقاضي تدريس در دانشگاه فرهنگيان كه قبلا در خرداد ماه 1401 از طريق وب سايت دانشگاه  ثبت نام كرده بودند (تاريخ اعلام اسامي نهايي و زمان و مكان مصاحبه)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قابل توجه آن دسته از اساتيد متقاضي تدريس در دانشگاه فرهنگيان كه قبلا از طريق سامانه ثبت نام كرده بودند</dc:title>
  <dc:creator>USER</dc:creator>
  <cp:lastModifiedBy>USER</cp:lastModifiedBy>
  <cp:revision>3</cp:revision>
  <dcterms:created xsi:type="dcterms:W3CDTF">2022-07-13T07:38:05Z</dcterms:created>
  <dcterms:modified xsi:type="dcterms:W3CDTF">2022-07-13T09:36:03Z</dcterms:modified>
</cp:coreProperties>
</file>